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8"/>
  </p:notesMasterIdLst>
  <p:handoutMasterIdLst>
    <p:handoutMasterId r:id="rId29"/>
  </p:handoutMasterIdLst>
  <p:sldIdLst>
    <p:sldId id="256" r:id="rId2"/>
    <p:sldId id="260" r:id="rId3"/>
    <p:sldId id="257" r:id="rId4"/>
    <p:sldId id="258" r:id="rId5"/>
    <p:sldId id="261" r:id="rId6"/>
    <p:sldId id="259" r:id="rId7"/>
    <p:sldId id="262" r:id="rId8"/>
    <p:sldId id="263" r:id="rId9"/>
    <p:sldId id="270" r:id="rId10"/>
    <p:sldId id="278" r:id="rId11"/>
    <p:sldId id="273" r:id="rId12"/>
    <p:sldId id="272" r:id="rId13"/>
    <p:sldId id="271" r:id="rId14"/>
    <p:sldId id="275" r:id="rId15"/>
    <p:sldId id="274" r:id="rId16"/>
    <p:sldId id="276" r:id="rId17"/>
    <p:sldId id="277" r:id="rId18"/>
    <p:sldId id="279" r:id="rId19"/>
    <p:sldId id="280" r:id="rId20"/>
    <p:sldId id="287" r:id="rId21"/>
    <p:sldId id="281" r:id="rId22"/>
    <p:sldId id="288" r:id="rId23"/>
    <p:sldId id="282" r:id="rId24"/>
    <p:sldId id="283" r:id="rId25"/>
    <p:sldId id="284" r:id="rId26"/>
    <p:sldId id="285" r:id="rId27"/>
  </p:sldIdLst>
  <p:sldSz cx="9144000" cy="6858000" type="screen4x3"/>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5AF"/>
    <a:srgbClr val="DECDFF"/>
    <a:srgbClr val="BA97FF"/>
    <a:srgbClr val="B9E1FF"/>
    <a:srgbClr val="8BCDFF"/>
    <a:srgbClr val="B482DA"/>
    <a:srgbClr val="F9D9CF"/>
    <a:srgbClr val="F1A68F"/>
    <a:srgbClr val="FFBE7D"/>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8331" autoAdjust="0"/>
  </p:normalViewPr>
  <p:slideViewPr>
    <p:cSldViewPr>
      <p:cViewPr>
        <p:scale>
          <a:sx n="80" d="100"/>
          <a:sy n="80" d="100"/>
        </p:scale>
        <p:origin x="880" y="-3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490" y="-72"/>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98475"/>
          </a:xfrm>
          <a:prstGeom prst="rect">
            <a:avLst/>
          </a:prstGeom>
        </p:spPr>
        <p:txBody>
          <a:bodyPr vert="horz" lIns="91440" tIns="45720" rIns="91440" bIns="45720" rtlCol="0"/>
          <a:lstStyle>
            <a:lvl1pPr algn="r">
              <a:defRPr sz="1200"/>
            </a:lvl1pPr>
          </a:lstStyle>
          <a:p>
            <a:fld id="{52ED1983-351C-44B4-A143-C9BFFB735F05}" type="datetimeFigureOut">
              <a:rPr kumimoji="1" lang="ja-JP" altLang="en-US" smtClean="0"/>
              <a:t>2016/6/24</a:t>
            </a:fld>
            <a:endParaRPr kumimoji="1" lang="ja-JP" altLang="en-US"/>
          </a:p>
        </p:txBody>
      </p:sp>
      <p:sp>
        <p:nvSpPr>
          <p:cNvPr id="4" name="フッター プレースホルダー 3"/>
          <p:cNvSpPr>
            <a:spLocks noGrp="1"/>
          </p:cNvSpPr>
          <p:nvPr>
            <p:ph type="ftr" sz="quarter" idx="2"/>
          </p:nvPr>
        </p:nvSpPr>
        <p:spPr>
          <a:xfrm>
            <a:off x="0" y="9447213"/>
            <a:ext cx="2971800"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9447213"/>
            <a:ext cx="2971800" cy="498475"/>
          </a:xfrm>
          <a:prstGeom prst="rect">
            <a:avLst/>
          </a:prstGeom>
        </p:spPr>
        <p:txBody>
          <a:bodyPr vert="horz" lIns="91440" tIns="45720" rIns="91440" bIns="45720" rtlCol="0" anchor="b"/>
          <a:lstStyle>
            <a:lvl1pPr algn="r">
              <a:defRPr sz="1200"/>
            </a:lvl1pPr>
          </a:lstStyle>
          <a:p>
            <a:fld id="{3D70DAAE-85A3-4337-83D0-01E58EC26D98}" type="slidenum">
              <a:rPr kumimoji="1" lang="ja-JP" altLang="en-US" smtClean="0"/>
              <a:t>‹#›</a:t>
            </a:fld>
            <a:endParaRPr kumimoji="1" lang="ja-JP" altLang="en-US"/>
          </a:p>
        </p:txBody>
      </p:sp>
    </p:spTree>
    <p:extLst>
      <p:ext uri="{BB962C8B-B14F-4D97-AF65-F5344CB8AC3E}">
        <p14:creationId xmlns:p14="http://schemas.microsoft.com/office/powerpoint/2010/main" val="3011563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A20A7466-3BF9-4B29-BBF6-86383E49934F}" type="datetimeFigureOut">
              <a:rPr kumimoji="1" lang="ja-JP" altLang="en-US" smtClean="0"/>
              <a:pPr/>
              <a:t>2016/6/24</a:t>
            </a:fld>
            <a:endParaRPr kumimoji="1" lang="ja-JP" altLang="en-US"/>
          </a:p>
        </p:txBody>
      </p:sp>
      <p:sp>
        <p:nvSpPr>
          <p:cNvPr id="4" name="スライド イメージ プレースホルダ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724202"/>
            <a:ext cx="5486400" cy="447556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B9D8DC80-3C82-486E-8BFA-B8469524833A}" type="slidenum">
              <a:rPr kumimoji="1" lang="ja-JP" altLang="en-US" smtClean="0"/>
              <a:pPr/>
              <a:t>‹#›</a:t>
            </a:fld>
            <a:endParaRPr kumimoji="1" lang="ja-JP" altLang="en-US"/>
          </a:p>
        </p:txBody>
      </p:sp>
    </p:spTree>
    <p:extLst>
      <p:ext uri="{BB962C8B-B14F-4D97-AF65-F5344CB8AC3E}">
        <p14:creationId xmlns:p14="http://schemas.microsoft.com/office/powerpoint/2010/main" val="38418472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B9D8DC80-3C82-486E-8BFA-B8469524833A}" type="slidenum">
              <a:rPr kumimoji="1" lang="ja-JP" altLang="en-US" smtClean="0"/>
              <a:pPr/>
              <a:t>1</a:t>
            </a:fld>
            <a:endParaRPr kumimoji="1" lang="ja-JP" altLang="en-US"/>
          </a:p>
        </p:txBody>
      </p:sp>
    </p:spTree>
    <p:extLst>
      <p:ext uri="{BB962C8B-B14F-4D97-AF65-F5344CB8AC3E}">
        <p14:creationId xmlns:p14="http://schemas.microsoft.com/office/powerpoint/2010/main" val="1620591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B9D8DC80-3C82-486E-8BFA-B8469524833A}" type="slidenum">
              <a:rPr kumimoji="1" lang="ja-JP" altLang="en-US" smtClean="0"/>
              <a:pPr/>
              <a:t>9</a:t>
            </a:fld>
            <a:endParaRPr kumimoji="1" lang="ja-JP" altLang="en-US"/>
          </a:p>
        </p:txBody>
      </p:sp>
    </p:spTree>
    <p:extLst>
      <p:ext uri="{BB962C8B-B14F-4D97-AF65-F5344CB8AC3E}">
        <p14:creationId xmlns:p14="http://schemas.microsoft.com/office/powerpoint/2010/main" val="4003636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B9D8DC80-3C82-486E-8BFA-B8469524833A}" type="slidenum">
              <a:rPr kumimoji="1" lang="ja-JP" altLang="en-US" smtClean="0"/>
              <a:pPr/>
              <a:t>10</a:t>
            </a:fld>
            <a:endParaRPr kumimoji="1" lang="ja-JP" altLang="en-US"/>
          </a:p>
        </p:txBody>
      </p:sp>
    </p:spTree>
    <p:extLst>
      <p:ext uri="{BB962C8B-B14F-4D97-AF65-F5344CB8AC3E}">
        <p14:creationId xmlns:p14="http://schemas.microsoft.com/office/powerpoint/2010/main" val="1854842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B9D8DC80-3C82-486E-8BFA-B8469524833A}" type="slidenum">
              <a:rPr kumimoji="1" lang="ja-JP" altLang="en-US" smtClean="0"/>
              <a:pPr/>
              <a:t>18</a:t>
            </a:fld>
            <a:endParaRPr kumimoji="1" lang="ja-JP" altLang="en-US"/>
          </a:p>
        </p:txBody>
      </p:sp>
    </p:spTree>
    <p:extLst>
      <p:ext uri="{BB962C8B-B14F-4D97-AF65-F5344CB8AC3E}">
        <p14:creationId xmlns:p14="http://schemas.microsoft.com/office/powerpoint/2010/main" val="2778156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5" name="正方形/長方形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正方形/長方形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正方形/長方形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正方形/長方形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正方形/長方形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サブタイトル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p:txBody>
          <a:bodyPr/>
          <a:lstStyle/>
          <a:p>
            <a:fld id="{0E16BE00-20C2-4690-B41C-7C20FB84E504}" type="datetimeFigureOut">
              <a:rPr kumimoji="1" lang="ja-JP" altLang="en-US" smtClean="0"/>
              <a:pPr/>
              <a:t>2016/6/24</a:t>
            </a:fld>
            <a:endParaRPr kumimoji="1" lang="ja-JP" altLang="en-US"/>
          </a:p>
        </p:txBody>
      </p:sp>
      <p:sp>
        <p:nvSpPr>
          <p:cNvPr id="17" name="フッター プレースホルダ 16"/>
          <p:cNvSpPr>
            <a:spLocks noGrp="1"/>
          </p:cNvSpPr>
          <p:nvPr>
            <p:ph type="ftr" sz="quarter" idx="11"/>
          </p:nvPr>
        </p:nvSpPr>
        <p:spPr/>
        <p:txBody>
          <a:bodyPr/>
          <a:lstStyle/>
          <a:p>
            <a:endParaRPr kumimoji="1" lang="ja-JP" altLang="en-US"/>
          </a:p>
        </p:txBody>
      </p:sp>
      <p:sp>
        <p:nvSpPr>
          <p:cNvPr id="7" name="直線コネクタ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正方形/長方形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円/楕円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円/楕円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スライド番号プレースホルダ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F6BF000-E558-4B33-B82E-12D10663B803}" type="slidenum">
              <a:rPr kumimoji="1" lang="ja-JP" altLang="en-US" smtClean="0"/>
              <a:pPr/>
              <a:t>‹#›</a:t>
            </a:fld>
            <a:endParaRPr kumimoji="1" lang="ja-JP" altLang="en-US"/>
          </a:p>
        </p:txBody>
      </p:sp>
      <p:sp>
        <p:nvSpPr>
          <p:cNvPr id="8" name="タイトル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ja-JP" altLang="en-US" smtClean="0"/>
              <a:t>マスタ タイトルの書式設定</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0E16BE00-20C2-4690-B41C-7C20FB84E504}" type="datetimeFigureOut">
              <a:rPr kumimoji="1" lang="ja-JP" altLang="en-US" smtClean="0"/>
              <a:pPr/>
              <a:t>2016/6/24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6BF000-E558-4B33-B82E-12D10663B803}" type="slidenum">
              <a:rPr kumimoji="1" lang="ja-JP" altLang="en-US" smtClean="0"/>
              <a:pPr/>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7" name="正方形/長方形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正方形/長方形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正方形/長方形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正方形/長方形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正方形/長方形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正方形/長方形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直線コネクタ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円/楕円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円/楕円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a:off x="6915912" y="3009901"/>
            <a:ext cx="457200" cy="441325"/>
          </a:xfrm>
        </p:spPr>
        <p:txBody>
          <a:bodyPr/>
          <a:lstStyle/>
          <a:p>
            <a:fld id="{7F6BF000-E558-4B33-B82E-12D10663B803}" type="slidenum">
              <a:rPr kumimoji="1" lang="ja-JP" altLang="en-US" smtClean="0"/>
              <a:pPr/>
              <a:t>‹#›</a:t>
            </a:fld>
            <a:endParaRPr kumimoji="1" lang="ja-JP" altLang="en-US"/>
          </a:p>
        </p:txBody>
      </p:sp>
      <p:sp>
        <p:nvSpPr>
          <p:cNvPr id="3" name="縦書きテキスト プレースホルダ 2"/>
          <p:cNvSpPr>
            <a:spLocks noGrp="1"/>
          </p:cNvSpPr>
          <p:nvPr>
            <p:ph type="body" orient="vert" idx="1"/>
          </p:nvPr>
        </p:nvSpPr>
        <p:spPr>
          <a:xfrm>
            <a:off x="304800" y="304800"/>
            <a:ext cx="6553200" cy="5821366"/>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0E16BE00-20C2-4690-B41C-7C20FB84E504}" type="datetimeFigureOut">
              <a:rPr kumimoji="1" lang="ja-JP" altLang="en-US" smtClean="0"/>
              <a:pPr/>
              <a:t>2016/6/24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2" name="縦書きタイトル 1"/>
          <p:cNvSpPr>
            <a:spLocks noGrp="1"/>
          </p:cNvSpPr>
          <p:nvPr>
            <p:ph type="title" orient="vert"/>
          </p:nvPr>
        </p:nvSpPr>
        <p:spPr>
          <a:xfrm>
            <a:off x="7391400" y="304801"/>
            <a:ext cx="1447800" cy="5851525"/>
          </a:xfrm>
        </p:spPr>
        <p:txBody>
          <a:bodyPr vert="eaVert"/>
          <a:lstStyle/>
          <a:p>
            <a:r>
              <a:rPr kumimoji="0" lang="ja-JP" altLang="en-US" smtClean="0"/>
              <a:t>マスタ タイトルの書式設定</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chemeClr val="accent3">
                    <a:shade val="75000"/>
                  </a:schemeClr>
                </a:solidFill>
              </a:defRPr>
            </a:lvl1p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0E16BE00-20C2-4690-B41C-7C20FB84E504}" type="datetimeFigureOut">
              <a:rPr kumimoji="1" lang="ja-JP" altLang="en-US" smtClean="0"/>
              <a:pPr/>
              <a:t>2016/6/24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4361688" y="1026372"/>
            <a:ext cx="457200" cy="441325"/>
          </a:xfrm>
        </p:spPr>
        <p:txBody>
          <a:bodyPr/>
          <a:lstStyle/>
          <a:p>
            <a:fld id="{7F6BF000-E558-4B33-B82E-12D10663B803}" type="slidenum">
              <a:rPr kumimoji="1" lang="ja-JP" altLang="en-US" smtClean="0"/>
              <a:pPr/>
              <a:t>‹#›</a:t>
            </a:fld>
            <a:endParaRPr kumimoji="1" lang="ja-JP" altLang="en-US"/>
          </a:p>
        </p:txBody>
      </p:sp>
      <p:sp>
        <p:nvSpPr>
          <p:cNvPr id="8" name="コンテンツ プレースホルダ 7"/>
          <p:cNvSpPr>
            <a:spLocks noGrp="1"/>
          </p:cNvSpPr>
          <p:nvPr>
            <p:ph sz="quarter" idx="1"/>
          </p:nvPr>
        </p:nvSpPr>
        <p:spPr>
          <a:xfrm>
            <a:off x="301752" y="1527048"/>
            <a:ext cx="850392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7" name="正方形/長方形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正方形/長方形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正方形/長方形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正方形/長方形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正方形/長方形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正方形/長方形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テキスト プレースホルダ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13" name="正方形/長方形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正方形/長方形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フッター プレースホルダ 4"/>
          <p:cNvSpPr>
            <a:spLocks noGrp="1"/>
          </p:cNvSpPr>
          <p:nvPr>
            <p:ph type="ftr" sz="quarter" idx="11"/>
          </p:nvPr>
        </p:nvSpPr>
        <p:spPr/>
        <p:txBody>
          <a:bodyPr/>
          <a:lstStyle/>
          <a:p>
            <a:endParaRPr kumimoji="1" lang="ja-JP" altLang="en-US"/>
          </a:p>
        </p:txBody>
      </p:sp>
      <p:sp>
        <p:nvSpPr>
          <p:cNvPr id="4" name="日付プレースホルダ 3"/>
          <p:cNvSpPr>
            <a:spLocks noGrp="1"/>
          </p:cNvSpPr>
          <p:nvPr>
            <p:ph type="dt" sz="half" idx="10"/>
          </p:nvPr>
        </p:nvSpPr>
        <p:spPr/>
        <p:txBody>
          <a:bodyPr/>
          <a:lstStyle/>
          <a:p>
            <a:fld id="{0E16BE00-20C2-4690-B41C-7C20FB84E504}" type="datetimeFigureOut">
              <a:rPr kumimoji="1" lang="ja-JP" altLang="en-US" smtClean="0"/>
              <a:pPr/>
              <a:t>2016/6/24</a:t>
            </a:fld>
            <a:endParaRPr kumimoji="1" lang="ja-JP" altLang="en-US"/>
          </a:p>
        </p:txBody>
      </p:sp>
      <p:sp>
        <p:nvSpPr>
          <p:cNvPr id="8" name="直線コネクタ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円/楕円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円/楕円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F6BF000-E558-4B33-B82E-12D10663B803}" type="slidenum">
              <a:rPr kumimoji="1" lang="ja-JP" altLang="en-US" smtClean="0"/>
              <a:pPr/>
              <a:t>‹#›</a:t>
            </a:fld>
            <a:endParaRPr kumimoji="1" lang="ja-JP" altLang="en-US"/>
          </a:p>
        </p:txBody>
      </p:sp>
      <p:sp>
        <p:nvSpPr>
          <p:cNvPr id="2" name="タイトル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ja-JP" altLang="en-US" smtClean="0"/>
              <a:t>マスタ タイトルの書式設定</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1752" y="228600"/>
            <a:ext cx="8534400" cy="758952"/>
          </a:xfrm>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a:xfrm>
            <a:off x="5791200" y="6409944"/>
            <a:ext cx="3044952" cy="365760"/>
          </a:xfrm>
        </p:spPr>
        <p:txBody>
          <a:bodyPr/>
          <a:lstStyle/>
          <a:p>
            <a:fld id="{0E16BE00-20C2-4690-B41C-7C20FB84E504}" type="datetimeFigureOut">
              <a:rPr kumimoji="1" lang="ja-JP" altLang="en-US" smtClean="0"/>
              <a:pPr/>
              <a:t>2016/6/24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6BF000-E558-4B33-B82E-12D10663B803}" type="slidenum">
              <a:rPr kumimoji="1" lang="ja-JP" altLang="en-US" smtClean="0"/>
              <a:pPr/>
              <a:t>‹#›</a:t>
            </a:fld>
            <a:endParaRPr kumimoji="1" lang="ja-JP" altLang="en-US"/>
          </a:p>
        </p:txBody>
      </p:sp>
      <p:sp>
        <p:nvSpPr>
          <p:cNvPr id="8" name="直線コネクタ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コンテンツ プレースホルダ 9"/>
          <p:cNvSpPr>
            <a:spLocks noGrp="1"/>
          </p:cNvSpPr>
          <p:nvPr>
            <p:ph sz="half" idx="1"/>
          </p:nvPr>
        </p:nvSpPr>
        <p:spPr>
          <a:xfrm>
            <a:off x="301752" y="1371600"/>
            <a:ext cx="4038600" cy="4681728"/>
          </a:xfrm>
        </p:spPr>
        <p:txBody>
          <a:bodyPr/>
          <a:lstStyle>
            <a:lvl1pPr>
              <a:defRPr sz="2500"/>
            </a:lvl1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2" name="コンテンツ プレースホルダ 11"/>
          <p:cNvSpPr>
            <a:spLocks noGrp="1"/>
          </p:cNvSpPr>
          <p:nvPr>
            <p:ph sz="half" idx="2"/>
          </p:nvPr>
        </p:nvSpPr>
        <p:spPr>
          <a:xfrm>
            <a:off x="4800600" y="1371600"/>
            <a:ext cx="4038600" cy="4681728"/>
          </a:xfrm>
        </p:spPr>
        <p:txBody>
          <a:bodyPr/>
          <a:lstStyle>
            <a:lvl1pPr>
              <a:defRPr sz="2500"/>
            </a:lvl1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10" name="直線コネクタ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正方形/長方形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正方形/長方形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正方形/長方形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正方形/長方形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正方形/長方形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正方形/長方形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テキスト プレースホルダ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0E16BE00-20C2-4690-B41C-7C20FB84E504}" type="datetimeFigureOut">
              <a:rPr kumimoji="1" lang="ja-JP" altLang="en-US" smtClean="0"/>
              <a:pPr/>
              <a:t>2016/6/24</a:t>
            </a:fld>
            <a:endParaRPr kumimoji="1" lang="ja-JP" altLang="en-US"/>
          </a:p>
        </p:txBody>
      </p:sp>
      <p:sp>
        <p:nvSpPr>
          <p:cNvPr id="8" name="フッター プレースホルダ 7"/>
          <p:cNvSpPr>
            <a:spLocks noGrp="1"/>
          </p:cNvSpPr>
          <p:nvPr>
            <p:ph type="ftr" sz="quarter" idx="11"/>
          </p:nvPr>
        </p:nvSpPr>
        <p:spPr>
          <a:xfrm>
            <a:off x="304800" y="6409944"/>
            <a:ext cx="3581400" cy="365760"/>
          </a:xfrm>
        </p:spPr>
        <p:txBody>
          <a:bodyPr/>
          <a:lstStyle/>
          <a:p>
            <a:endParaRPr kumimoji="1" lang="ja-JP" altLang="en-US"/>
          </a:p>
        </p:txBody>
      </p:sp>
      <p:sp>
        <p:nvSpPr>
          <p:cNvPr id="15" name="直線コネクタ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正方形/長方形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コンテンツ プレースホルダ 23"/>
          <p:cNvSpPr>
            <a:spLocks noGrp="1"/>
          </p:cNvSpPr>
          <p:nvPr>
            <p:ph sz="quarter" idx="2"/>
          </p:nvPr>
        </p:nvSpPr>
        <p:spPr>
          <a:xfrm>
            <a:off x="301752" y="2471383"/>
            <a:ext cx="4041648" cy="3818404"/>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6" name="コンテンツ プレースホルダ 25"/>
          <p:cNvSpPr>
            <a:spLocks noGrp="1"/>
          </p:cNvSpPr>
          <p:nvPr>
            <p:ph sz="quarter" idx="4"/>
          </p:nvPr>
        </p:nvSpPr>
        <p:spPr>
          <a:xfrm>
            <a:off x="4800600" y="2471383"/>
            <a:ext cx="4038600" cy="3822192"/>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5" name="円/楕円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円/楕円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スライド番号プレースホルダ 8"/>
          <p:cNvSpPr>
            <a:spLocks noGrp="1"/>
          </p:cNvSpPr>
          <p:nvPr>
            <p:ph type="sldNum" sz="quarter" idx="12"/>
          </p:nvPr>
        </p:nvSpPr>
        <p:spPr>
          <a:xfrm>
            <a:off x="4343400" y="1042416"/>
            <a:ext cx="457200" cy="441325"/>
          </a:xfrm>
        </p:spPr>
        <p:txBody>
          <a:bodyPr/>
          <a:lstStyle>
            <a:lvl1pPr algn="ctr">
              <a:defRPr/>
            </a:lvl1pPr>
          </a:lstStyle>
          <a:p>
            <a:fld id="{7F6BF000-E558-4B33-B82E-12D10663B803}" type="slidenum">
              <a:rPr kumimoji="1" lang="ja-JP" altLang="en-US" smtClean="0"/>
              <a:pPr/>
              <a:t>‹#›</a:t>
            </a:fld>
            <a:endParaRPr kumimoji="1" lang="ja-JP" altLang="en-US"/>
          </a:p>
        </p:txBody>
      </p:sp>
      <p:sp>
        <p:nvSpPr>
          <p:cNvPr id="23" name="タイトル 22"/>
          <p:cNvSpPr>
            <a:spLocks noGrp="1"/>
          </p:cNvSpPr>
          <p:nvPr>
            <p:ph type="title"/>
          </p:nvPr>
        </p:nvSpPr>
        <p:spPr/>
        <p:txBody>
          <a:bodyPr rtlCol="0" anchor="b" anchorCtr="0"/>
          <a:lstStyle/>
          <a:p>
            <a:r>
              <a:rPr kumimoji="0" lang="ja-JP" altLang="en-US" smtClean="0"/>
              <a:t>マスタ タイトルの書式設定</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0E16BE00-20C2-4690-B41C-7C20FB84E504}" type="datetimeFigureOut">
              <a:rPr kumimoji="1" lang="ja-JP" altLang="en-US" smtClean="0"/>
              <a:pPr/>
              <a:t>2016/6/24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a:xfrm>
            <a:off x="4343400" y="1036020"/>
            <a:ext cx="457200" cy="441325"/>
          </a:xfrm>
        </p:spPr>
        <p:txBody>
          <a:bodyPr/>
          <a:lstStyle/>
          <a:p>
            <a:fld id="{7F6BF000-E558-4B33-B82E-12D10663B803}"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7" name="正方形/長方形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正方形/長方形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正方形/長方形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正方形/長方形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正方形/長方形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正方形/長方形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日付プレースホルダ 1"/>
          <p:cNvSpPr>
            <a:spLocks noGrp="1"/>
          </p:cNvSpPr>
          <p:nvPr>
            <p:ph type="dt" sz="half" idx="10"/>
          </p:nvPr>
        </p:nvSpPr>
        <p:spPr/>
        <p:txBody>
          <a:bodyPr/>
          <a:lstStyle/>
          <a:p>
            <a:fld id="{0E16BE00-20C2-4690-B41C-7C20FB84E504}" type="datetimeFigureOut">
              <a:rPr kumimoji="1" lang="ja-JP" altLang="en-US" smtClean="0"/>
              <a:pPr/>
              <a:t>2016/6/24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F6BF000-E558-4B33-B82E-12D10663B803}"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19" name="正方形/長方形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正方形/長方形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正方形/長方形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正方形/長方形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正方形/長方形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正方形/長方形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8" name="正方形/長方形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直線コネクタ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コンテンツ プレースホルダ 19"/>
          <p:cNvSpPr>
            <a:spLocks noGrp="1"/>
          </p:cNvSpPr>
          <p:nvPr>
            <p:ph sz="quarter" idx="1"/>
          </p:nvPr>
        </p:nvSpPr>
        <p:spPr>
          <a:xfrm>
            <a:off x="3124200" y="685800"/>
            <a:ext cx="5638800" cy="54102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0" name="円/楕円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円/楕円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スライド番号プレースホルダ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F6BF000-E558-4B33-B82E-12D10663B803}" type="slidenum">
              <a:rPr kumimoji="1" lang="ja-JP" altLang="en-US" smtClean="0"/>
              <a:pPr/>
              <a:t>‹#›</a:t>
            </a:fld>
            <a:endParaRPr kumimoji="1" lang="ja-JP" altLang="en-US"/>
          </a:p>
        </p:txBody>
      </p:sp>
      <p:sp>
        <p:nvSpPr>
          <p:cNvPr id="21" name="正方形/長方形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日付プレースホルダ 4"/>
          <p:cNvSpPr>
            <a:spLocks noGrp="1"/>
          </p:cNvSpPr>
          <p:nvPr>
            <p:ph type="dt" sz="half" idx="10"/>
          </p:nvPr>
        </p:nvSpPr>
        <p:spPr/>
        <p:txBody>
          <a:bodyPr/>
          <a:lstStyle/>
          <a:p>
            <a:fld id="{0E16BE00-20C2-4690-B41C-7C20FB84E504}" type="datetimeFigureOut">
              <a:rPr kumimoji="1" lang="ja-JP" altLang="en-US" smtClean="0"/>
              <a:pPr/>
              <a:t>2016/6/24</a:t>
            </a:fld>
            <a:endParaRPr kumimoji="1" lang="ja-JP" altLang="en-US"/>
          </a:p>
        </p:txBody>
      </p:sp>
      <p:sp>
        <p:nvSpPr>
          <p:cNvPr id="6" name="フッター プレースホルダ 5"/>
          <p:cNvSpPr>
            <a:spLocks noGrp="1"/>
          </p:cNvSpPr>
          <p:nvPr>
            <p:ph type="ftr" sz="quarter" idx="11"/>
          </p:nvPr>
        </p:nvSpPr>
        <p:spPr>
          <a:xfrm>
            <a:off x="301752" y="6410848"/>
            <a:ext cx="3383280" cy="365760"/>
          </a:xfrm>
        </p:spPr>
        <p:txBody>
          <a:bodyPr/>
          <a:lstStyle/>
          <a:p>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1" name="直線コネクタ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正方形/長方形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正方形/長方形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正方形/長方形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正方形/長方形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正方形/長方形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正方形/長方形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正方形/長方形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円/楕円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円/楕円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スライド番号プレースホルダ 6"/>
          <p:cNvSpPr>
            <a:spLocks noGrp="1"/>
          </p:cNvSpPr>
          <p:nvPr>
            <p:ph type="sldNum" sz="quarter" idx="12"/>
          </p:nvPr>
        </p:nvSpPr>
        <p:spPr>
          <a:xfrm>
            <a:off x="1371600" y="312738"/>
            <a:ext cx="457200" cy="441325"/>
          </a:xfrm>
        </p:spPr>
        <p:txBody>
          <a:bodyPr/>
          <a:lstStyle/>
          <a:p>
            <a:fld id="{7F6BF000-E558-4B33-B82E-12D10663B803}" type="slidenum">
              <a:rPr kumimoji="1" lang="ja-JP" altLang="en-US" smtClean="0"/>
              <a:pPr/>
              <a:t>‹#›</a:t>
            </a:fld>
            <a:endParaRPr kumimoji="1" lang="ja-JP" altLang="en-US"/>
          </a:p>
        </p:txBody>
      </p:sp>
      <p:sp>
        <p:nvSpPr>
          <p:cNvPr id="2" name="タイトル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3000375" y="609600"/>
            <a:ext cx="5867400" cy="4267200"/>
          </a:xfrm>
        </p:spPr>
        <p:txBody>
          <a:bodyPr/>
          <a:lstStyle>
            <a:lvl1pPr marL="0" indent="0">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22" name="正方形/長方形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日付プレースホルダ 4"/>
          <p:cNvSpPr>
            <a:spLocks noGrp="1"/>
          </p:cNvSpPr>
          <p:nvPr>
            <p:ph type="dt" sz="half" idx="10"/>
          </p:nvPr>
        </p:nvSpPr>
        <p:spPr>
          <a:xfrm>
            <a:off x="5788152" y="6404984"/>
            <a:ext cx="3044952" cy="365760"/>
          </a:xfrm>
        </p:spPr>
        <p:txBody>
          <a:bodyPr/>
          <a:lstStyle/>
          <a:p>
            <a:fld id="{0E16BE00-20C2-4690-B41C-7C20FB84E504}" type="datetimeFigureOut">
              <a:rPr kumimoji="1" lang="ja-JP" altLang="en-US" smtClean="0"/>
              <a:pPr/>
              <a:t>2016/6/24</a:t>
            </a:fld>
            <a:endParaRPr kumimoji="1" lang="ja-JP" altLang="en-US"/>
          </a:p>
        </p:txBody>
      </p:sp>
      <p:sp>
        <p:nvSpPr>
          <p:cNvPr id="6" name="フッター プレースホルダ 5"/>
          <p:cNvSpPr>
            <a:spLocks noGrp="1"/>
          </p:cNvSpPr>
          <p:nvPr>
            <p:ph type="ftr" sz="quarter" idx="11"/>
          </p:nvPr>
        </p:nvSpPr>
        <p:spPr>
          <a:xfrm>
            <a:off x="301752" y="6410848"/>
            <a:ext cx="3584448" cy="365760"/>
          </a:xfrm>
        </p:spPr>
        <p:txBody>
          <a:bodyPr/>
          <a:lstStyle/>
          <a:p>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正方形/長方形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正方形/長方形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正方形/長方形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正方形/長方形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正方形/長方形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日付プレースホルダ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E16BE00-20C2-4690-B41C-7C20FB84E504}" type="datetimeFigureOut">
              <a:rPr kumimoji="1" lang="ja-JP" altLang="en-US" smtClean="0"/>
              <a:pPr/>
              <a:t>2016/6/24</a:t>
            </a:fld>
            <a:endParaRPr kumimoji="1" lang="ja-JP" altLang="en-US"/>
          </a:p>
        </p:txBody>
      </p:sp>
      <p:sp>
        <p:nvSpPr>
          <p:cNvPr id="3" name="フッター プレースホルダ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kumimoji="1" lang="ja-JP" altLang="en-US"/>
          </a:p>
        </p:txBody>
      </p:sp>
      <p:sp>
        <p:nvSpPr>
          <p:cNvPr id="8" name="正方形/長方形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直線コネクタ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円/楕円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円/楕円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スライド番号プレースホルダ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F6BF000-E558-4B33-B82E-12D10663B803}" type="slidenum">
              <a:rPr kumimoji="1" lang="ja-JP" altLang="en-US" smtClean="0"/>
              <a:pPr/>
              <a:t>‹#›</a:t>
            </a:fld>
            <a:endParaRPr kumimoji="1" lang="ja-JP" altLang="en-US"/>
          </a:p>
        </p:txBody>
      </p:sp>
      <p:sp>
        <p:nvSpPr>
          <p:cNvPr id="22" name="タイトル プレースホルダ 21"/>
          <p:cNvSpPr>
            <a:spLocks noGrp="1"/>
          </p:cNvSpPr>
          <p:nvPr>
            <p:ph type="title"/>
          </p:nvPr>
        </p:nvSpPr>
        <p:spPr>
          <a:xfrm>
            <a:off x="301752" y="228600"/>
            <a:ext cx="8534400" cy="758952"/>
          </a:xfrm>
          <a:prstGeom prst="rect">
            <a:avLst/>
          </a:prstGeom>
        </p:spPr>
        <p:txBody>
          <a:bodyPr vert="horz" anchor="b">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rtl="0" eaLnBrk="1" latinLnBrk="0" hangingPunct="1">
        <a:spcBef>
          <a:spcPct val="0"/>
        </a:spcBef>
        <a:buNone/>
        <a:defRPr kumimoji="1"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1"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1"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1"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1"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1"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1"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1"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1" sz="1400" kern="1200" cap="all"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p:txBody>
          <a:bodyPr>
            <a:normAutofit/>
          </a:bodyPr>
          <a:lstStyle/>
          <a:p>
            <a:r>
              <a:rPr kumimoji="1" lang="ja-JP" altLang="en-US" sz="4000" dirty="0" smtClean="0"/>
              <a:t>夏合宿編</a:t>
            </a:r>
            <a:endParaRPr kumimoji="1" lang="ja-JP" altLang="en-US" sz="4000" dirty="0"/>
          </a:p>
        </p:txBody>
      </p:sp>
      <p:sp>
        <p:nvSpPr>
          <p:cNvPr id="2" name="タイトル 1"/>
          <p:cNvSpPr>
            <a:spLocks noGrp="1"/>
          </p:cNvSpPr>
          <p:nvPr>
            <p:ph type="ctrTitle"/>
          </p:nvPr>
        </p:nvSpPr>
        <p:spPr/>
        <p:txBody>
          <a:bodyPr>
            <a:normAutofit/>
          </a:bodyPr>
          <a:lstStyle/>
          <a:p>
            <a:r>
              <a:rPr kumimoji="1" lang="ja-JP" altLang="en-US" sz="8800" dirty="0" smtClean="0"/>
              <a:t>合宿の持ち物</a:t>
            </a:r>
            <a:endParaRPr kumimoji="1" lang="ja-JP" altLang="en-US" sz="8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179512" y="836712"/>
            <a:ext cx="2124744" cy="3600400"/>
          </a:xfrm>
          <a:prstGeom prst="rect">
            <a:avLst/>
          </a:prstGeom>
          <a:solidFill>
            <a:srgbClr val="FF9933"/>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・メット</a:t>
            </a:r>
          </a:p>
          <a:p>
            <a:r>
              <a:rPr lang="ja-JP" altLang="en-US" dirty="0"/>
              <a:t>・フロントライト</a:t>
            </a:r>
          </a:p>
          <a:p>
            <a:r>
              <a:rPr lang="ja-JP" altLang="en-US" dirty="0"/>
              <a:t>・テールライト</a:t>
            </a:r>
          </a:p>
          <a:p>
            <a:r>
              <a:rPr lang="ja-JP" altLang="en-US" dirty="0"/>
              <a:t>・ゴム紐</a:t>
            </a:r>
          </a:p>
          <a:p>
            <a:r>
              <a:rPr lang="ja-JP" altLang="en-US" dirty="0"/>
              <a:t>・ゴムネット</a:t>
            </a:r>
          </a:p>
          <a:p>
            <a:r>
              <a:rPr lang="ja-JP" altLang="en-US" dirty="0"/>
              <a:t>・輪行袋</a:t>
            </a:r>
          </a:p>
          <a:p>
            <a:r>
              <a:rPr lang="ja-JP" altLang="en-US" dirty="0"/>
              <a:t>・ディレーラーハンガー</a:t>
            </a:r>
          </a:p>
          <a:p>
            <a:r>
              <a:rPr lang="ja-JP" altLang="en-US" dirty="0"/>
              <a:t>・</a:t>
            </a:r>
            <a:r>
              <a:rPr lang="ja-JP" altLang="en-US" dirty="0" smtClean="0"/>
              <a:t>グローブ</a:t>
            </a:r>
            <a:endParaRPr lang="en-US" altLang="ja-JP" dirty="0" smtClean="0"/>
          </a:p>
          <a:p>
            <a:r>
              <a:rPr lang="ja-JP" altLang="en-US" dirty="0" smtClean="0"/>
              <a:t>・サイドバッグ</a:t>
            </a:r>
            <a:endParaRPr lang="ja-JP" altLang="en-US" dirty="0"/>
          </a:p>
          <a:p>
            <a:r>
              <a:rPr lang="ja-JP" altLang="en-US" dirty="0"/>
              <a:t>・すそどめ</a:t>
            </a:r>
          </a:p>
          <a:p>
            <a:r>
              <a:rPr lang="ja-JP" altLang="en-US" dirty="0"/>
              <a:t>・電池</a:t>
            </a:r>
            <a:r>
              <a:rPr lang="en-US" altLang="ja-JP" dirty="0"/>
              <a:t>(</a:t>
            </a:r>
            <a:r>
              <a:rPr lang="ja-JP" altLang="en-US" dirty="0"/>
              <a:t>ライト用</a:t>
            </a:r>
            <a:r>
              <a:rPr lang="en-US" altLang="ja-JP" dirty="0"/>
              <a:t>)</a:t>
            </a:r>
          </a:p>
          <a:p>
            <a:r>
              <a:rPr lang="ja-JP" altLang="en-US" dirty="0"/>
              <a:t>・輪行</a:t>
            </a:r>
            <a:r>
              <a:rPr lang="ja-JP" altLang="en-US" dirty="0" err="1"/>
              <a:t>袋袋</a:t>
            </a:r>
            <a:r>
              <a:rPr lang="ja-JP" altLang="en-US" dirty="0"/>
              <a:t>袋</a:t>
            </a:r>
          </a:p>
        </p:txBody>
      </p:sp>
      <p:sp>
        <p:nvSpPr>
          <p:cNvPr id="3" name="テキスト ボックス 2"/>
          <p:cNvSpPr txBox="1"/>
          <p:nvPr/>
        </p:nvSpPr>
        <p:spPr>
          <a:xfrm>
            <a:off x="179512" y="188640"/>
            <a:ext cx="2880320" cy="707886"/>
          </a:xfrm>
          <a:prstGeom prst="rect">
            <a:avLst/>
          </a:prstGeom>
          <a:noFill/>
        </p:spPr>
        <p:txBody>
          <a:bodyPr wrap="square" rtlCol="0">
            <a:spAutoFit/>
          </a:bodyPr>
          <a:lstStyle/>
          <a:p>
            <a:r>
              <a:rPr kumimoji="1" lang="ja-JP" altLang="en-US" sz="4000" b="1" dirty="0" smtClean="0"/>
              <a:t>自転車用品</a:t>
            </a:r>
            <a:endParaRPr kumimoji="1" lang="ja-JP" altLang="en-US" sz="4000" b="1" dirty="0"/>
          </a:p>
        </p:txBody>
      </p:sp>
      <p:sp>
        <p:nvSpPr>
          <p:cNvPr id="5" name="正方形/長方形 4"/>
          <p:cNvSpPr/>
          <p:nvPr/>
        </p:nvSpPr>
        <p:spPr>
          <a:xfrm>
            <a:off x="2483768" y="836712"/>
            <a:ext cx="6480720" cy="5472608"/>
          </a:xfrm>
          <a:prstGeom prst="rect">
            <a:avLst/>
          </a:prstGeom>
          <a:solidFill>
            <a:srgbClr val="FFBE7D"/>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2400" dirty="0">
              <a:solidFill>
                <a:schemeClr val="tx1"/>
              </a:solidFill>
            </a:endParaRPr>
          </a:p>
        </p:txBody>
      </p:sp>
      <p:sp>
        <p:nvSpPr>
          <p:cNvPr id="8" name="テキスト ボックス 7"/>
          <p:cNvSpPr txBox="1"/>
          <p:nvPr/>
        </p:nvSpPr>
        <p:spPr>
          <a:xfrm>
            <a:off x="2483768" y="836712"/>
            <a:ext cx="2808312" cy="461665"/>
          </a:xfrm>
          <a:prstGeom prst="rect">
            <a:avLst/>
          </a:prstGeom>
          <a:noFill/>
        </p:spPr>
        <p:txBody>
          <a:bodyPr wrap="square" rtlCol="0">
            <a:spAutoFit/>
          </a:bodyPr>
          <a:lstStyle/>
          <a:p>
            <a:r>
              <a:rPr lang="ja-JP" altLang="en-US" sz="2400" dirty="0" err="1" smtClean="0"/>
              <a:t>あどば</a:t>
            </a:r>
            <a:r>
              <a:rPr lang="ja-JP" altLang="en-US" sz="2400" dirty="0" smtClean="0"/>
              <a:t>いす</a:t>
            </a:r>
            <a:endParaRPr lang="ja-JP" altLang="en-US" sz="2400" dirty="0"/>
          </a:p>
        </p:txBody>
      </p:sp>
      <p:sp>
        <p:nvSpPr>
          <p:cNvPr id="9" name="テキスト ボックス 8"/>
          <p:cNvSpPr txBox="1"/>
          <p:nvPr/>
        </p:nvSpPr>
        <p:spPr>
          <a:xfrm>
            <a:off x="2699792" y="1298377"/>
            <a:ext cx="6660232" cy="2523768"/>
          </a:xfrm>
          <a:prstGeom prst="rect">
            <a:avLst/>
          </a:prstGeom>
          <a:noFill/>
        </p:spPr>
        <p:txBody>
          <a:bodyPr wrap="square" rtlCol="0">
            <a:spAutoFit/>
          </a:bodyPr>
          <a:lstStyle/>
          <a:p>
            <a:r>
              <a:rPr kumimoji="1" lang="ja-JP" altLang="en-US" dirty="0" smtClean="0"/>
              <a:t>・</a:t>
            </a:r>
            <a:r>
              <a:rPr lang="ja-JP" altLang="en-US" sz="2000" dirty="0" smtClean="0"/>
              <a:t>ディレーラーハンガー</a:t>
            </a:r>
            <a:endParaRPr lang="en-US" altLang="ja-JP" sz="2000" dirty="0" smtClean="0"/>
          </a:p>
          <a:p>
            <a:r>
              <a:rPr lang="ja-JP" altLang="en-US" sz="2000" dirty="0"/>
              <a:t>　</a:t>
            </a:r>
            <a:r>
              <a:rPr lang="ja-JP" altLang="en-US" dirty="0" smtClean="0"/>
              <a:t>リアディレーラーとフレームを</a:t>
            </a:r>
            <a:endParaRPr lang="en-US" altLang="ja-JP" dirty="0" smtClean="0"/>
          </a:p>
          <a:p>
            <a:r>
              <a:rPr lang="ja-JP" altLang="en-US" sz="2000" dirty="0"/>
              <a:t>　</a:t>
            </a:r>
            <a:r>
              <a:rPr lang="ja-JP" altLang="en-US" dirty="0" smtClean="0"/>
              <a:t>つなぐ部品。車種によって形</a:t>
            </a:r>
            <a:endParaRPr lang="en-US" altLang="ja-JP" dirty="0" smtClean="0"/>
          </a:p>
          <a:p>
            <a:r>
              <a:rPr lang="ja-JP" altLang="en-US" sz="2000" dirty="0" smtClean="0"/>
              <a:t>　</a:t>
            </a:r>
            <a:r>
              <a:rPr lang="ja-JP" altLang="en-US" dirty="0" smtClean="0"/>
              <a:t>が異なるため各自用意が必要。</a:t>
            </a:r>
            <a:endParaRPr lang="en-US" altLang="ja-JP" dirty="0" smtClean="0"/>
          </a:p>
          <a:p>
            <a:r>
              <a:rPr lang="ja-JP" altLang="en-US" sz="2000" dirty="0"/>
              <a:t>　</a:t>
            </a:r>
            <a:r>
              <a:rPr lang="ja-JP" altLang="en-US" dirty="0" smtClean="0"/>
              <a:t>基本的に取り寄せになるので</a:t>
            </a:r>
            <a:endParaRPr lang="en-US" altLang="ja-JP" dirty="0" smtClean="0"/>
          </a:p>
          <a:p>
            <a:r>
              <a:rPr lang="ja-JP" altLang="en-US" sz="2000" dirty="0"/>
              <a:t>　７</a:t>
            </a:r>
            <a:r>
              <a:rPr lang="ja-JP" altLang="en-US" sz="2000" dirty="0" smtClean="0"/>
              <a:t>月中旬には申込ように！</a:t>
            </a:r>
            <a:endParaRPr lang="en-US" altLang="ja-JP" sz="2000" dirty="0" smtClean="0"/>
          </a:p>
          <a:p>
            <a:r>
              <a:rPr lang="ja-JP" altLang="en-US" dirty="0"/>
              <a:t>　</a:t>
            </a:r>
            <a:r>
              <a:rPr lang="ja-JP" altLang="en-US" dirty="0" smtClean="0"/>
              <a:t>　</a:t>
            </a:r>
            <a:endParaRPr lang="en-US" altLang="ja-JP" dirty="0" smtClean="0"/>
          </a:p>
          <a:p>
            <a:endParaRPr kumimoji="1" lang="en-US" altLang="ja-JP" sz="2000" dirty="0" smtClean="0"/>
          </a:p>
        </p:txBody>
      </p:sp>
      <p:pic>
        <p:nvPicPr>
          <p:cNvPr id="2" name="図 1"/>
          <p:cNvPicPr>
            <a:picLocks noChangeAspect="1"/>
          </p:cNvPicPr>
          <p:nvPr/>
        </p:nvPicPr>
        <p:blipFill>
          <a:blip r:embed="rId3"/>
          <a:stretch>
            <a:fillRect/>
          </a:stretch>
        </p:blipFill>
        <p:spPr>
          <a:xfrm>
            <a:off x="6029908" y="1059306"/>
            <a:ext cx="2681833" cy="2681833"/>
          </a:xfrm>
          <a:prstGeom prst="rect">
            <a:avLst/>
          </a:prstGeom>
        </p:spPr>
      </p:pic>
    </p:spTree>
    <p:extLst>
      <p:ext uri="{BB962C8B-B14F-4D97-AF65-F5344CB8AC3E}">
        <p14:creationId xmlns:p14="http://schemas.microsoft.com/office/powerpoint/2010/main" val="6329984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323528" y="836712"/>
            <a:ext cx="2808312" cy="2088232"/>
          </a:xfrm>
          <a:prstGeom prst="rect">
            <a:avLst/>
          </a:prstGeom>
          <a:solidFill>
            <a:srgbClr val="F1A68F"/>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79512" y="188640"/>
            <a:ext cx="2880320" cy="707886"/>
          </a:xfrm>
          <a:prstGeom prst="rect">
            <a:avLst/>
          </a:prstGeom>
          <a:noFill/>
        </p:spPr>
        <p:txBody>
          <a:bodyPr wrap="square" rtlCol="0">
            <a:spAutoFit/>
          </a:bodyPr>
          <a:lstStyle/>
          <a:p>
            <a:r>
              <a:rPr kumimoji="1" lang="ja-JP" altLang="en-US" sz="4000" b="1" dirty="0" smtClean="0"/>
              <a:t>メンテナンス</a:t>
            </a:r>
            <a:endParaRPr kumimoji="1" lang="ja-JP" altLang="en-US" sz="4000" b="1" dirty="0"/>
          </a:p>
        </p:txBody>
      </p:sp>
      <p:sp>
        <p:nvSpPr>
          <p:cNvPr id="5" name="正方形/長方形 4"/>
          <p:cNvSpPr/>
          <p:nvPr/>
        </p:nvSpPr>
        <p:spPr>
          <a:xfrm>
            <a:off x="3203848" y="836712"/>
            <a:ext cx="5688632" cy="5184576"/>
          </a:xfrm>
          <a:prstGeom prst="rect">
            <a:avLst/>
          </a:prstGeom>
          <a:solidFill>
            <a:srgbClr val="F9D9CF"/>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2400" dirty="0">
              <a:solidFill>
                <a:schemeClr val="tx1"/>
              </a:solidFill>
            </a:endParaRPr>
          </a:p>
        </p:txBody>
      </p:sp>
      <p:sp>
        <p:nvSpPr>
          <p:cNvPr id="8" name="テキスト ボックス 7"/>
          <p:cNvSpPr txBox="1"/>
          <p:nvPr/>
        </p:nvSpPr>
        <p:spPr>
          <a:xfrm>
            <a:off x="3203848" y="836712"/>
            <a:ext cx="2808312" cy="461665"/>
          </a:xfrm>
          <a:prstGeom prst="rect">
            <a:avLst/>
          </a:prstGeom>
          <a:noFill/>
        </p:spPr>
        <p:txBody>
          <a:bodyPr wrap="square" rtlCol="0">
            <a:spAutoFit/>
          </a:bodyPr>
          <a:lstStyle/>
          <a:p>
            <a:r>
              <a:rPr lang="ja-JP" altLang="en-US" sz="2400" dirty="0" err="1" smtClean="0"/>
              <a:t>あどば</a:t>
            </a:r>
            <a:r>
              <a:rPr lang="ja-JP" altLang="en-US" sz="2400" dirty="0" smtClean="0"/>
              <a:t>いす</a:t>
            </a:r>
            <a:endParaRPr lang="ja-JP" altLang="en-US" sz="2400" dirty="0"/>
          </a:p>
        </p:txBody>
      </p:sp>
      <p:sp>
        <p:nvSpPr>
          <p:cNvPr id="9" name="テキスト ボックス 8"/>
          <p:cNvSpPr txBox="1"/>
          <p:nvPr/>
        </p:nvSpPr>
        <p:spPr>
          <a:xfrm>
            <a:off x="323528" y="836712"/>
            <a:ext cx="2880320" cy="2031325"/>
          </a:xfrm>
          <a:prstGeom prst="rect">
            <a:avLst/>
          </a:prstGeom>
          <a:noFill/>
        </p:spPr>
        <p:txBody>
          <a:bodyPr wrap="square" rtlCol="0">
            <a:spAutoFit/>
          </a:bodyPr>
          <a:lstStyle/>
          <a:p>
            <a:r>
              <a:rPr lang="ja-JP" altLang="en-US" dirty="0" smtClean="0"/>
              <a:t>・インフレーター</a:t>
            </a:r>
            <a:endParaRPr lang="en-US" altLang="ja-JP" dirty="0" smtClean="0"/>
          </a:p>
          <a:p>
            <a:r>
              <a:rPr lang="ja-JP" altLang="en-US" dirty="0" smtClean="0"/>
              <a:t>・替えチューブ</a:t>
            </a:r>
            <a:r>
              <a:rPr lang="en-US" altLang="ja-JP" dirty="0" smtClean="0"/>
              <a:t>×2</a:t>
            </a:r>
          </a:p>
          <a:p>
            <a:r>
              <a:rPr lang="ja-JP" altLang="en-US" dirty="0" smtClean="0"/>
              <a:t>・替えブレーキシュー</a:t>
            </a:r>
            <a:r>
              <a:rPr lang="en-US" altLang="ja-JP" dirty="0" smtClean="0"/>
              <a:t>×2set</a:t>
            </a:r>
          </a:p>
          <a:p>
            <a:r>
              <a:rPr lang="ja-JP" altLang="en-US" dirty="0" smtClean="0"/>
              <a:t>・パンク修理セット</a:t>
            </a:r>
            <a:endParaRPr lang="en-US" altLang="ja-JP" dirty="0" smtClean="0"/>
          </a:p>
          <a:p>
            <a:r>
              <a:rPr lang="ja-JP" altLang="en-US" dirty="0" smtClean="0"/>
              <a:t>・オイル</a:t>
            </a:r>
            <a:endParaRPr lang="en-US" altLang="ja-JP" dirty="0" smtClean="0"/>
          </a:p>
          <a:p>
            <a:r>
              <a:rPr lang="ja-JP" altLang="en-US" dirty="0" smtClean="0"/>
              <a:t>・アーレンキー</a:t>
            </a:r>
            <a:endParaRPr lang="en-US" altLang="ja-JP" dirty="0" smtClean="0"/>
          </a:p>
          <a:p>
            <a:r>
              <a:rPr lang="ja-JP" altLang="en-US" dirty="0" smtClean="0"/>
              <a:t>・雑巾</a:t>
            </a:r>
            <a:endParaRPr lang="en-US" altLang="ja-JP" dirty="0" smtClean="0"/>
          </a:p>
        </p:txBody>
      </p:sp>
      <p:sp>
        <p:nvSpPr>
          <p:cNvPr id="10" name="テキスト ボックス 9"/>
          <p:cNvSpPr txBox="1"/>
          <p:nvPr/>
        </p:nvSpPr>
        <p:spPr>
          <a:xfrm>
            <a:off x="3203848" y="1340768"/>
            <a:ext cx="5688632" cy="4355038"/>
          </a:xfrm>
          <a:prstGeom prst="rect">
            <a:avLst/>
          </a:prstGeom>
          <a:noFill/>
        </p:spPr>
        <p:txBody>
          <a:bodyPr wrap="square" rtlCol="0">
            <a:spAutoFit/>
          </a:bodyPr>
          <a:lstStyle/>
          <a:p>
            <a:r>
              <a:rPr lang="ja-JP" altLang="en-US" sz="2000" b="1" dirty="0" smtClean="0"/>
              <a:t>メンテナンスはまめにしよう！</a:t>
            </a:r>
            <a:endParaRPr lang="en-US" altLang="ja-JP" sz="2000" b="1" dirty="0" smtClean="0"/>
          </a:p>
          <a:p>
            <a:endParaRPr lang="en-US" altLang="ja-JP" sz="1050" dirty="0" smtClean="0"/>
          </a:p>
          <a:p>
            <a:r>
              <a:rPr lang="ja-JP" altLang="en-US" sz="2000" dirty="0" smtClean="0"/>
              <a:t>・インフレーター</a:t>
            </a:r>
            <a:endParaRPr lang="en-US" altLang="ja-JP" sz="2000" dirty="0" smtClean="0"/>
          </a:p>
          <a:p>
            <a:r>
              <a:rPr lang="ja-JP" altLang="en-US" dirty="0" smtClean="0"/>
              <a:t>　日々空気はぬけていきます。</a:t>
            </a:r>
            <a:endParaRPr lang="en-US" altLang="ja-JP" dirty="0" smtClean="0"/>
          </a:p>
          <a:p>
            <a:r>
              <a:rPr lang="ja-JP" altLang="en-US" dirty="0" smtClean="0"/>
              <a:t>　上りが多い日は走る前に空気をいれておこう。</a:t>
            </a:r>
            <a:endParaRPr lang="en-US" altLang="ja-JP" dirty="0" smtClean="0"/>
          </a:p>
          <a:p>
            <a:endParaRPr lang="en-US" altLang="ja-JP" sz="1050" dirty="0" smtClean="0"/>
          </a:p>
          <a:p>
            <a:r>
              <a:rPr lang="ja-JP" altLang="en-US" sz="2000" dirty="0" smtClean="0"/>
              <a:t>・替えブレーキシュー</a:t>
            </a:r>
            <a:endParaRPr lang="en-US" altLang="ja-JP" sz="2000" dirty="0" smtClean="0"/>
          </a:p>
          <a:p>
            <a:r>
              <a:rPr kumimoji="1" lang="ja-JP" altLang="en-US" dirty="0" smtClean="0"/>
              <a:t>　</a:t>
            </a:r>
            <a:r>
              <a:rPr lang="ja-JP" altLang="en-US" dirty="0" smtClean="0"/>
              <a:t>雨天時にブレーキシューは一気にすり減ります。</a:t>
            </a:r>
            <a:endParaRPr lang="en-US" altLang="ja-JP" dirty="0" smtClean="0"/>
          </a:p>
          <a:p>
            <a:r>
              <a:rPr lang="ja-JP" altLang="en-US" dirty="0" smtClean="0"/>
              <a:t>　長い下り坂をおりる日はブレーキシューをかえよう。</a:t>
            </a:r>
            <a:endParaRPr lang="en-US" altLang="ja-JP" dirty="0" smtClean="0"/>
          </a:p>
          <a:p>
            <a:endParaRPr lang="en-US" altLang="ja-JP" sz="1050" dirty="0" smtClean="0"/>
          </a:p>
          <a:p>
            <a:r>
              <a:rPr lang="ja-JP" altLang="en-US" dirty="0" smtClean="0"/>
              <a:t>・オイル</a:t>
            </a:r>
            <a:endParaRPr lang="en-US" altLang="ja-JP" dirty="0" smtClean="0"/>
          </a:p>
          <a:p>
            <a:r>
              <a:rPr lang="ja-JP" altLang="en-US" dirty="0" smtClean="0"/>
              <a:t>　雨に降られたり、海沿いを走ったりしたら</a:t>
            </a:r>
            <a:endParaRPr lang="en-US" altLang="ja-JP" dirty="0" smtClean="0"/>
          </a:p>
          <a:p>
            <a:r>
              <a:rPr lang="ja-JP" altLang="en-US" dirty="0" smtClean="0"/>
              <a:t>　チェーンにオイルをさそう。</a:t>
            </a:r>
            <a:endParaRPr lang="en-US" altLang="ja-JP" dirty="0" smtClean="0"/>
          </a:p>
          <a:p>
            <a:r>
              <a:rPr lang="ja-JP" altLang="en-US" dirty="0" smtClean="0"/>
              <a:t>　</a:t>
            </a:r>
            <a:endParaRPr lang="en-US" altLang="ja-JP" dirty="0" smtClean="0"/>
          </a:p>
          <a:p>
            <a:endParaRPr lang="en-US" altLang="ja-JP" dirty="0" smtClean="0"/>
          </a:p>
          <a:p>
            <a:r>
              <a:rPr kumimoji="1" lang="ja-JP" altLang="en-US" dirty="0" smtClean="0"/>
              <a:t>　</a:t>
            </a:r>
            <a:endParaRPr kumimoji="1"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323528" y="836712"/>
            <a:ext cx="2376264" cy="2880320"/>
          </a:xfrm>
          <a:prstGeom prst="rect">
            <a:avLst/>
          </a:prstGeom>
          <a:solidFill>
            <a:srgbClr val="8BCDFF"/>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dirty="0" smtClean="0"/>
          </a:p>
        </p:txBody>
      </p:sp>
      <p:sp>
        <p:nvSpPr>
          <p:cNvPr id="3" name="テキスト ボックス 2"/>
          <p:cNvSpPr txBox="1"/>
          <p:nvPr/>
        </p:nvSpPr>
        <p:spPr>
          <a:xfrm>
            <a:off x="179512" y="188640"/>
            <a:ext cx="3456384" cy="707886"/>
          </a:xfrm>
          <a:prstGeom prst="rect">
            <a:avLst/>
          </a:prstGeom>
          <a:noFill/>
        </p:spPr>
        <p:txBody>
          <a:bodyPr wrap="square" rtlCol="0">
            <a:spAutoFit/>
          </a:bodyPr>
          <a:lstStyle/>
          <a:p>
            <a:r>
              <a:rPr kumimoji="1" lang="ja-JP" altLang="en-US" sz="4000" b="1" dirty="0" smtClean="0"/>
              <a:t>キャンプ用品</a:t>
            </a:r>
            <a:endParaRPr kumimoji="1" lang="ja-JP" altLang="en-US" sz="4000" b="1" dirty="0"/>
          </a:p>
        </p:txBody>
      </p:sp>
      <p:sp>
        <p:nvSpPr>
          <p:cNvPr id="5" name="正方形/長方形 4"/>
          <p:cNvSpPr/>
          <p:nvPr/>
        </p:nvSpPr>
        <p:spPr>
          <a:xfrm>
            <a:off x="2843808" y="908720"/>
            <a:ext cx="6048672" cy="5472608"/>
          </a:xfrm>
          <a:prstGeom prst="rect">
            <a:avLst/>
          </a:prstGeom>
          <a:solidFill>
            <a:srgbClr val="B9E1FF"/>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2400" dirty="0">
              <a:solidFill>
                <a:schemeClr val="tx1"/>
              </a:solidFill>
            </a:endParaRPr>
          </a:p>
        </p:txBody>
      </p:sp>
      <p:sp>
        <p:nvSpPr>
          <p:cNvPr id="8" name="テキスト ボックス 7"/>
          <p:cNvSpPr txBox="1"/>
          <p:nvPr/>
        </p:nvSpPr>
        <p:spPr>
          <a:xfrm>
            <a:off x="2843808" y="836712"/>
            <a:ext cx="2808312" cy="461665"/>
          </a:xfrm>
          <a:prstGeom prst="rect">
            <a:avLst/>
          </a:prstGeom>
          <a:noFill/>
        </p:spPr>
        <p:txBody>
          <a:bodyPr wrap="square" rtlCol="0">
            <a:spAutoFit/>
          </a:bodyPr>
          <a:lstStyle/>
          <a:p>
            <a:r>
              <a:rPr lang="ja-JP" altLang="en-US" sz="2400" dirty="0" err="1" smtClean="0"/>
              <a:t>あどば</a:t>
            </a:r>
            <a:r>
              <a:rPr lang="ja-JP" altLang="en-US" sz="2400" dirty="0" smtClean="0"/>
              <a:t>いす</a:t>
            </a:r>
            <a:endParaRPr lang="ja-JP" altLang="en-US" sz="2400" dirty="0"/>
          </a:p>
        </p:txBody>
      </p:sp>
      <p:sp>
        <p:nvSpPr>
          <p:cNvPr id="9" name="テキスト ボックス 8"/>
          <p:cNvSpPr txBox="1"/>
          <p:nvPr/>
        </p:nvSpPr>
        <p:spPr>
          <a:xfrm>
            <a:off x="2843808" y="1340768"/>
            <a:ext cx="5976664" cy="3754874"/>
          </a:xfrm>
          <a:prstGeom prst="rect">
            <a:avLst/>
          </a:prstGeom>
          <a:noFill/>
        </p:spPr>
        <p:txBody>
          <a:bodyPr wrap="square" rtlCol="0">
            <a:spAutoFit/>
          </a:bodyPr>
          <a:lstStyle/>
          <a:p>
            <a:r>
              <a:rPr kumimoji="1" lang="ja-JP" altLang="en-US" sz="2000" dirty="0" smtClean="0"/>
              <a:t>・ガス</a:t>
            </a:r>
            <a:r>
              <a:rPr lang="ja-JP" altLang="en-US" sz="2000" dirty="0" smtClean="0"/>
              <a:t>缶</a:t>
            </a:r>
            <a:endParaRPr lang="en-US" altLang="ja-JP" sz="2000" b="1" dirty="0" smtClean="0"/>
          </a:p>
          <a:p>
            <a:r>
              <a:rPr lang="ja-JP" altLang="en-US" dirty="0" smtClean="0"/>
              <a:t>　サイズには大中小とあるが、中サイズで</a:t>
            </a:r>
            <a:r>
              <a:rPr lang="en-US" altLang="ja-JP" dirty="0" smtClean="0"/>
              <a:t>OK</a:t>
            </a:r>
            <a:r>
              <a:rPr lang="ja-JP" altLang="en-US" dirty="0" err="1" smtClean="0"/>
              <a:t>。</a:t>
            </a:r>
            <a:endParaRPr lang="en-US" altLang="ja-JP" dirty="0" smtClean="0"/>
          </a:p>
          <a:p>
            <a:r>
              <a:rPr lang="en-US" altLang="ja-JP" dirty="0" smtClean="0"/>
              <a:t>   </a:t>
            </a:r>
            <a:r>
              <a:rPr lang="ja-JP" altLang="en-US" dirty="0" smtClean="0"/>
              <a:t>途中で空になってしまっても、合宿中に買えます。</a:t>
            </a:r>
            <a:endParaRPr lang="en-US" altLang="ja-JP" dirty="0" smtClean="0"/>
          </a:p>
          <a:p>
            <a:r>
              <a:rPr kumimoji="1" lang="ja-JP" altLang="en-US" dirty="0" smtClean="0"/>
              <a:t>　大サイズは場所をとるのでおすすめしません。</a:t>
            </a:r>
            <a:endParaRPr kumimoji="1" lang="en-US" altLang="ja-JP" dirty="0" smtClean="0"/>
          </a:p>
          <a:p>
            <a:r>
              <a:rPr lang="ja-JP" altLang="en-US" dirty="0" smtClean="0"/>
              <a:t>　飛行機にガス缶は乗せられません。現地調達しましょう。</a:t>
            </a:r>
            <a:endParaRPr lang="en-US" altLang="ja-JP" dirty="0" smtClean="0"/>
          </a:p>
          <a:p>
            <a:endParaRPr kumimoji="1" lang="en-US" altLang="ja-JP" dirty="0" smtClean="0"/>
          </a:p>
          <a:p>
            <a:r>
              <a:rPr kumimoji="1" lang="ja-JP" altLang="en-US" dirty="0" smtClean="0"/>
              <a:t>・コッヘル</a:t>
            </a:r>
            <a:endParaRPr kumimoji="1" lang="en-US" altLang="ja-JP" b="1" dirty="0" smtClean="0"/>
          </a:p>
          <a:p>
            <a:r>
              <a:rPr lang="ja-JP" altLang="en-US" dirty="0" smtClean="0"/>
              <a:t>　他の人の</a:t>
            </a:r>
            <a:r>
              <a:rPr lang="ja-JP" altLang="en-US" dirty="0" err="1" smtClean="0"/>
              <a:t>と</a:t>
            </a:r>
            <a:r>
              <a:rPr lang="ja-JP" altLang="en-US" dirty="0" smtClean="0"/>
              <a:t>間違えないように目印や名前を書いておこう。</a:t>
            </a:r>
            <a:endParaRPr lang="en-US" altLang="ja-JP" dirty="0" smtClean="0"/>
          </a:p>
          <a:p>
            <a:r>
              <a:rPr kumimoji="1" lang="ja-JP" altLang="en-US" dirty="0" smtClean="0"/>
              <a:t>　ふたにも本体にも。</a:t>
            </a:r>
            <a:endParaRPr kumimoji="1" lang="en-US" altLang="ja-JP" dirty="0" smtClean="0"/>
          </a:p>
          <a:p>
            <a:endParaRPr lang="en-US" altLang="ja-JP" dirty="0" smtClean="0"/>
          </a:p>
          <a:p>
            <a:r>
              <a:rPr kumimoji="1" lang="ja-JP" altLang="en-US" sz="2000" dirty="0" smtClean="0"/>
              <a:t>・ヘッドライト</a:t>
            </a:r>
            <a:endParaRPr kumimoji="1" lang="en-US" altLang="ja-JP" sz="2000" b="1" dirty="0" smtClean="0"/>
          </a:p>
          <a:p>
            <a:r>
              <a:rPr lang="ja-JP" altLang="en-US" dirty="0" smtClean="0"/>
              <a:t>　頭に装着するライト。ライトで照らしつつ両手を使えるので</a:t>
            </a:r>
            <a:endParaRPr lang="en-US" altLang="ja-JP" dirty="0" smtClean="0"/>
          </a:p>
          <a:p>
            <a:r>
              <a:rPr kumimoji="1" lang="ja-JP" altLang="en-US" dirty="0" smtClean="0"/>
              <a:t>　キャンプする際非常に便利。</a:t>
            </a:r>
            <a:endParaRPr kumimoji="1" lang="ja-JP" altLang="en-US" dirty="0"/>
          </a:p>
        </p:txBody>
      </p:sp>
      <p:sp>
        <p:nvSpPr>
          <p:cNvPr id="10" name="テキスト ボックス 9"/>
          <p:cNvSpPr txBox="1"/>
          <p:nvPr/>
        </p:nvSpPr>
        <p:spPr>
          <a:xfrm>
            <a:off x="323528" y="836712"/>
            <a:ext cx="2664296" cy="2308324"/>
          </a:xfrm>
          <a:prstGeom prst="rect">
            <a:avLst/>
          </a:prstGeom>
          <a:noFill/>
        </p:spPr>
        <p:txBody>
          <a:bodyPr wrap="square" rtlCol="0">
            <a:spAutoFit/>
          </a:bodyPr>
          <a:lstStyle/>
          <a:p>
            <a:r>
              <a:rPr lang="ja-JP" altLang="en-US" dirty="0" smtClean="0"/>
              <a:t>・テント</a:t>
            </a:r>
            <a:endParaRPr lang="en-US" altLang="ja-JP" dirty="0" smtClean="0"/>
          </a:p>
          <a:p>
            <a:r>
              <a:rPr lang="ja-JP" altLang="en-US" dirty="0" smtClean="0"/>
              <a:t>・シュラフ</a:t>
            </a:r>
            <a:endParaRPr lang="en-US" altLang="ja-JP" dirty="0" smtClean="0"/>
          </a:p>
          <a:p>
            <a:r>
              <a:rPr lang="ja-JP" altLang="en-US" dirty="0" smtClean="0"/>
              <a:t>・銀マット</a:t>
            </a:r>
            <a:r>
              <a:rPr lang="en-US" altLang="ja-JP" dirty="0" smtClean="0"/>
              <a:t>or</a:t>
            </a:r>
            <a:r>
              <a:rPr lang="ja-JP" altLang="en-US" dirty="0" smtClean="0"/>
              <a:t>エアマット</a:t>
            </a:r>
            <a:endParaRPr lang="en-US" altLang="ja-JP" dirty="0" smtClean="0"/>
          </a:p>
          <a:p>
            <a:r>
              <a:rPr lang="ja-JP" altLang="en-US" dirty="0" smtClean="0"/>
              <a:t>・ガス缶、ガスヘッド</a:t>
            </a:r>
            <a:endParaRPr lang="en-US" altLang="ja-JP" dirty="0" smtClean="0"/>
          </a:p>
          <a:p>
            <a:r>
              <a:rPr lang="ja-JP" altLang="en-US" dirty="0" smtClean="0"/>
              <a:t>・コッヘル</a:t>
            </a:r>
            <a:endParaRPr lang="en-US" altLang="ja-JP" dirty="0" smtClean="0"/>
          </a:p>
          <a:p>
            <a:r>
              <a:rPr lang="ja-JP" altLang="en-US" dirty="0" smtClean="0"/>
              <a:t>・マグカップ</a:t>
            </a:r>
            <a:endParaRPr lang="en-US" altLang="ja-JP" dirty="0" smtClean="0"/>
          </a:p>
          <a:p>
            <a:r>
              <a:rPr lang="ja-JP" altLang="en-US" dirty="0" smtClean="0"/>
              <a:t>・箸、スプーン、フォーク</a:t>
            </a:r>
            <a:endParaRPr lang="en-US" altLang="ja-JP" dirty="0" smtClean="0"/>
          </a:p>
          <a:p>
            <a:r>
              <a:rPr lang="ja-JP" altLang="en-US" dirty="0" smtClean="0"/>
              <a:t>・ヘッドライト</a:t>
            </a:r>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正方形/長方形 4"/>
          <p:cNvSpPr/>
          <p:nvPr/>
        </p:nvSpPr>
        <p:spPr>
          <a:xfrm>
            <a:off x="2411760" y="836712"/>
            <a:ext cx="6408712" cy="5832648"/>
          </a:xfrm>
          <a:prstGeom prst="rect">
            <a:avLst/>
          </a:prstGeom>
          <a:solidFill>
            <a:srgbClr val="DECDFF"/>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2400" dirty="0">
              <a:solidFill>
                <a:schemeClr val="tx1"/>
              </a:solidFill>
            </a:endParaRPr>
          </a:p>
        </p:txBody>
      </p:sp>
      <p:sp>
        <p:nvSpPr>
          <p:cNvPr id="14" name="円形吹き出し 13"/>
          <p:cNvSpPr/>
          <p:nvPr/>
        </p:nvSpPr>
        <p:spPr>
          <a:xfrm>
            <a:off x="6948264" y="2708920"/>
            <a:ext cx="1800200" cy="936104"/>
          </a:xfrm>
          <a:prstGeom prst="wedgeEllipseCallout">
            <a:avLst>
              <a:gd name="adj1" fmla="val -43906"/>
              <a:gd name="adj2" fmla="val 4402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323528" y="836711"/>
            <a:ext cx="2016224" cy="3560337"/>
          </a:xfrm>
          <a:prstGeom prst="rect">
            <a:avLst/>
          </a:prstGeom>
          <a:solidFill>
            <a:srgbClr val="BA97FF"/>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79512" y="188640"/>
            <a:ext cx="2880320" cy="707886"/>
          </a:xfrm>
          <a:prstGeom prst="rect">
            <a:avLst/>
          </a:prstGeom>
          <a:noFill/>
        </p:spPr>
        <p:txBody>
          <a:bodyPr wrap="square" rtlCol="0">
            <a:spAutoFit/>
          </a:bodyPr>
          <a:lstStyle/>
          <a:p>
            <a:r>
              <a:rPr lang="ja-JP" altLang="en-US" sz="4000" b="1" dirty="0" smtClean="0"/>
              <a:t>洋服・洗濯</a:t>
            </a:r>
            <a:endParaRPr kumimoji="1" lang="ja-JP" altLang="en-US" sz="4000" b="1" dirty="0"/>
          </a:p>
        </p:txBody>
      </p:sp>
      <p:sp>
        <p:nvSpPr>
          <p:cNvPr id="8" name="テキスト ボックス 7"/>
          <p:cNvSpPr txBox="1"/>
          <p:nvPr/>
        </p:nvSpPr>
        <p:spPr>
          <a:xfrm>
            <a:off x="2483768" y="836712"/>
            <a:ext cx="2808312" cy="461665"/>
          </a:xfrm>
          <a:prstGeom prst="rect">
            <a:avLst/>
          </a:prstGeom>
          <a:noFill/>
        </p:spPr>
        <p:txBody>
          <a:bodyPr wrap="square" rtlCol="0">
            <a:spAutoFit/>
          </a:bodyPr>
          <a:lstStyle/>
          <a:p>
            <a:r>
              <a:rPr lang="ja-JP" altLang="en-US" sz="2400" dirty="0" err="1" smtClean="0"/>
              <a:t>あどば</a:t>
            </a:r>
            <a:r>
              <a:rPr lang="ja-JP" altLang="en-US" sz="2400" dirty="0" smtClean="0"/>
              <a:t>いす　</a:t>
            </a:r>
            <a:r>
              <a:rPr lang="ja-JP" altLang="en-US" dirty="0" smtClean="0"/>
              <a:t>その１</a:t>
            </a:r>
            <a:endParaRPr lang="ja-JP" altLang="en-US" dirty="0"/>
          </a:p>
        </p:txBody>
      </p:sp>
      <p:sp>
        <p:nvSpPr>
          <p:cNvPr id="7" name="テキスト ボックス 6"/>
          <p:cNvSpPr txBox="1"/>
          <p:nvPr/>
        </p:nvSpPr>
        <p:spPr>
          <a:xfrm>
            <a:off x="323528" y="980728"/>
            <a:ext cx="1872208" cy="3416320"/>
          </a:xfrm>
          <a:prstGeom prst="rect">
            <a:avLst/>
          </a:prstGeom>
          <a:noFill/>
        </p:spPr>
        <p:txBody>
          <a:bodyPr wrap="square" rtlCol="0">
            <a:spAutoFit/>
          </a:bodyPr>
          <a:lstStyle/>
          <a:p>
            <a:r>
              <a:rPr lang="ja-JP" altLang="en-US" dirty="0"/>
              <a:t>・着替え</a:t>
            </a:r>
          </a:p>
          <a:p>
            <a:r>
              <a:rPr lang="ja-JP" altLang="en-US" dirty="0"/>
              <a:t>・防寒着</a:t>
            </a:r>
          </a:p>
          <a:p>
            <a:r>
              <a:rPr lang="ja-JP" altLang="en-US" dirty="0"/>
              <a:t>・洗剤</a:t>
            </a:r>
          </a:p>
          <a:p>
            <a:r>
              <a:rPr lang="ja-JP" altLang="en-US" dirty="0"/>
              <a:t>・風呂セット</a:t>
            </a:r>
            <a:r>
              <a:rPr lang="en-US" altLang="ja-JP" dirty="0"/>
              <a:t>(</a:t>
            </a:r>
            <a:r>
              <a:rPr lang="ja-JP" altLang="en-US" dirty="0"/>
              <a:t>シャンプー</a:t>
            </a:r>
            <a:r>
              <a:rPr lang="en-US" altLang="ja-JP" dirty="0" err="1"/>
              <a:t>etc</a:t>
            </a:r>
            <a:r>
              <a:rPr lang="en-US" altLang="ja-JP" dirty="0"/>
              <a:t>)</a:t>
            </a:r>
          </a:p>
          <a:p>
            <a:r>
              <a:rPr lang="ja-JP" altLang="en-US" dirty="0"/>
              <a:t>・タオル</a:t>
            </a:r>
          </a:p>
          <a:p>
            <a:r>
              <a:rPr lang="ja-JP" altLang="en-US" dirty="0"/>
              <a:t>・ゴア</a:t>
            </a:r>
          </a:p>
          <a:p>
            <a:r>
              <a:rPr lang="ja-JP" altLang="en-US" dirty="0"/>
              <a:t>・化粧水</a:t>
            </a:r>
          </a:p>
          <a:p>
            <a:r>
              <a:rPr lang="ja-JP" altLang="en-US" dirty="0"/>
              <a:t>・帽子</a:t>
            </a:r>
          </a:p>
          <a:p>
            <a:r>
              <a:rPr lang="ja-JP" altLang="en-US" dirty="0"/>
              <a:t>・サンダル</a:t>
            </a:r>
          </a:p>
          <a:p>
            <a:r>
              <a:rPr lang="ja-JP" altLang="en-US" dirty="0"/>
              <a:t>・圧縮</a:t>
            </a:r>
            <a:r>
              <a:rPr lang="ja-JP" altLang="en-US" dirty="0" smtClean="0"/>
              <a:t>袋</a:t>
            </a:r>
            <a:endParaRPr lang="en-US" altLang="ja-JP" dirty="0" smtClean="0"/>
          </a:p>
          <a:p>
            <a:r>
              <a:rPr lang="ja-JP" altLang="en-US" dirty="0" smtClean="0"/>
              <a:t>・アームカバー</a:t>
            </a:r>
            <a:endParaRPr lang="ja-JP" altLang="en-US" dirty="0"/>
          </a:p>
        </p:txBody>
      </p:sp>
      <p:sp>
        <p:nvSpPr>
          <p:cNvPr id="9" name="テキスト ボックス 8"/>
          <p:cNvSpPr txBox="1"/>
          <p:nvPr/>
        </p:nvSpPr>
        <p:spPr>
          <a:xfrm>
            <a:off x="2627784" y="1298377"/>
            <a:ext cx="6192688" cy="2092881"/>
          </a:xfrm>
          <a:prstGeom prst="rect">
            <a:avLst/>
          </a:prstGeom>
          <a:noFill/>
        </p:spPr>
        <p:txBody>
          <a:bodyPr wrap="square" rtlCol="0">
            <a:spAutoFit/>
          </a:bodyPr>
          <a:lstStyle/>
          <a:p>
            <a:r>
              <a:rPr kumimoji="1" lang="ja-JP" altLang="en-US" sz="2000" dirty="0" smtClean="0"/>
              <a:t>・着替え</a:t>
            </a:r>
            <a:endParaRPr kumimoji="1" lang="en-US" altLang="ja-JP" sz="2000" dirty="0" smtClean="0"/>
          </a:p>
          <a:p>
            <a:r>
              <a:rPr kumimoji="1" lang="ja-JP" altLang="en-US" sz="2000" dirty="0" smtClean="0"/>
              <a:t>　</a:t>
            </a:r>
            <a:r>
              <a:rPr kumimoji="1" lang="ja-JP" altLang="en-US" sz="2000" b="1" dirty="0" smtClean="0"/>
              <a:t>レジュメのランドリー情報をチェックしよう</a:t>
            </a:r>
            <a:endParaRPr kumimoji="1" lang="en-US" altLang="ja-JP" sz="2000" b="1" dirty="0" smtClean="0"/>
          </a:p>
          <a:p>
            <a:r>
              <a:rPr lang="ja-JP" altLang="en-US" sz="2000" b="1" dirty="0" smtClean="0"/>
              <a:t>　</a:t>
            </a:r>
            <a:r>
              <a:rPr lang="ja-JP" altLang="en-US" dirty="0" smtClean="0"/>
              <a:t>連続するランドリーのない日数＋</a:t>
            </a:r>
            <a:r>
              <a:rPr lang="en-US" altLang="ja-JP" dirty="0" smtClean="0"/>
              <a:t>2</a:t>
            </a:r>
            <a:r>
              <a:rPr lang="ja-JP" altLang="en-US" dirty="0" smtClean="0"/>
              <a:t>日分　あれば生きていける。</a:t>
            </a:r>
            <a:endParaRPr lang="en-US" altLang="ja-JP" dirty="0" smtClean="0"/>
          </a:p>
          <a:p>
            <a:r>
              <a:rPr lang="ja-JP" altLang="en-US" dirty="0" smtClean="0"/>
              <a:t>　 みんながどの日にランドリーをかけるか予想するのが鍵。</a:t>
            </a:r>
            <a:endParaRPr lang="en-US" altLang="ja-JP" dirty="0" smtClean="0"/>
          </a:p>
          <a:p>
            <a:r>
              <a:rPr lang="ja-JP" altLang="en-US" dirty="0" smtClean="0"/>
              <a:t>　 </a:t>
            </a:r>
            <a:r>
              <a:rPr lang="en-US" altLang="ja-JP" sz="1400" dirty="0" smtClean="0"/>
              <a:t>(</a:t>
            </a:r>
            <a:r>
              <a:rPr lang="ja-JP" altLang="en-US" sz="1400" dirty="0" smtClean="0"/>
              <a:t>距離が長い日は時間に余裕がないためランドリーをかけることはあまりない。</a:t>
            </a:r>
            <a:r>
              <a:rPr lang="en-US" altLang="ja-JP" sz="1400" dirty="0" smtClean="0"/>
              <a:t>)</a:t>
            </a:r>
          </a:p>
          <a:p>
            <a:r>
              <a:rPr lang="ja-JP" altLang="en-US" sz="1400" dirty="0" smtClean="0"/>
              <a:t>　　</a:t>
            </a:r>
            <a:endParaRPr lang="en-US" altLang="ja-JP" sz="1400" dirty="0" smtClean="0"/>
          </a:p>
          <a:p>
            <a:r>
              <a:rPr kumimoji="1" lang="ja-JP" altLang="en-US" sz="2000" dirty="0" smtClean="0"/>
              <a:t>　 　</a:t>
            </a:r>
            <a:endParaRPr kumimoji="1" lang="ja-JP" altLang="en-US" sz="2000" dirty="0"/>
          </a:p>
        </p:txBody>
      </p:sp>
      <p:pic>
        <p:nvPicPr>
          <p:cNvPr id="1027" name="Picture 3"/>
          <p:cNvPicPr>
            <a:picLocks noChangeAspect="1" noChangeArrowheads="1"/>
          </p:cNvPicPr>
          <p:nvPr/>
        </p:nvPicPr>
        <p:blipFill>
          <a:blip r:embed="rId2" cstate="print"/>
          <a:srcRect/>
          <a:stretch>
            <a:fillRect/>
          </a:stretch>
        </p:blipFill>
        <p:spPr bwMode="auto">
          <a:xfrm>
            <a:off x="2915817" y="2780928"/>
            <a:ext cx="3960439" cy="831769"/>
          </a:xfrm>
          <a:prstGeom prst="rect">
            <a:avLst/>
          </a:prstGeom>
          <a:noFill/>
          <a:ln w="9525">
            <a:noFill/>
            <a:miter lim="800000"/>
            <a:headEnd/>
            <a:tailEnd/>
          </a:ln>
        </p:spPr>
      </p:pic>
      <p:sp>
        <p:nvSpPr>
          <p:cNvPr id="12" name="テキスト ボックス 11"/>
          <p:cNvSpPr txBox="1"/>
          <p:nvPr/>
        </p:nvSpPr>
        <p:spPr>
          <a:xfrm>
            <a:off x="7055768" y="2852936"/>
            <a:ext cx="2088232" cy="830997"/>
          </a:xfrm>
          <a:prstGeom prst="rect">
            <a:avLst/>
          </a:prstGeom>
          <a:noFill/>
        </p:spPr>
        <p:txBody>
          <a:bodyPr wrap="square" rtlCol="0">
            <a:spAutoFit/>
          </a:bodyPr>
          <a:lstStyle/>
          <a:p>
            <a:r>
              <a:rPr lang="ja-JP" altLang="en-US" sz="1200" dirty="0" smtClean="0"/>
              <a:t>ランドリーない日・・・４日</a:t>
            </a:r>
            <a:endParaRPr lang="en-US" altLang="ja-JP" sz="1200" dirty="0" smtClean="0"/>
          </a:p>
          <a:p>
            <a:r>
              <a:rPr lang="ja-JP" altLang="en-US" sz="1200" dirty="0" smtClean="0"/>
              <a:t>４＋２＝６日分</a:t>
            </a:r>
            <a:endParaRPr lang="en-US" altLang="ja-JP" sz="1200" dirty="0" smtClean="0"/>
          </a:p>
          <a:p>
            <a:r>
              <a:rPr lang="ja-JP" altLang="en-US" sz="1200" dirty="0" smtClean="0"/>
              <a:t>あればなんとかなる。</a:t>
            </a:r>
            <a:endParaRPr lang="en-US" altLang="ja-JP" sz="1200" dirty="0" smtClean="0"/>
          </a:p>
          <a:p>
            <a:endParaRPr kumimoji="1" lang="ja-JP" altLang="en-US" sz="1200" dirty="0"/>
          </a:p>
        </p:txBody>
      </p:sp>
      <p:sp>
        <p:nvSpPr>
          <p:cNvPr id="13" name="テキスト ボックス 12"/>
          <p:cNvSpPr txBox="1"/>
          <p:nvPr/>
        </p:nvSpPr>
        <p:spPr>
          <a:xfrm>
            <a:off x="2627784" y="3573016"/>
            <a:ext cx="6120680" cy="3439403"/>
          </a:xfrm>
          <a:prstGeom prst="rect">
            <a:avLst/>
          </a:prstGeom>
          <a:noFill/>
        </p:spPr>
        <p:txBody>
          <a:bodyPr wrap="square" rtlCol="0">
            <a:spAutoFit/>
          </a:bodyPr>
          <a:lstStyle/>
          <a:p>
            <a:r>
              <a:rPr kumimoji="1" lang="ja-JP" altLang="en-US" dirty="0" smtClean="0"/>
              <a:t>　 圧縮袋でコンパクトにすると◎。</a:t>
            </a:r>
            <a:endParaRPr kumimoji="1" lang="en-US" altLang="ja-JP" dirty="0" smtClean="0"/>
          </a:p>
          <a:p>
            <a:r>
              <a:rPr lang="ja-JP" altLang="en-US" dirty="0"/>
              <a:t>　サンダル</a:t>
            </a:r>
            <a:r>
              <a:rPr lang="ja-JP" altLang="en-US" dirty="0" smtClean="0"/>
              <a:t>の</a:t>
            </a:r>
            <a:r>
              <a:rPr lang="ja-JP" altLang="en-US" dirty="0"/>
              <a:t>人</a:t>
            </a:r>
            <a:r>
              <a:rPr lang="ja-JP" altLang="en-US" dirty="0" smtClean="0"/>
              <a:t>も防寒用に靴下は必須。</a:t>
            </a:r>
            <a:endParaRPr kumimoji="1" lang="en-US" altLang="ja-JP" dirty="0" smtClean="0"/>
          </a:p>
          <a:p>
            <a:endParaRPr kumimoji="1" lang="en-US" altLang="ja-JP" sz="1050" dirty="0" smtClean="0"/>
          </a:p>
          <a:p>
            <a:endParaRPr lang="en-US" altLang="ja-JP" sz="1050" dirty="0" smtClean="0"/>
          </a:p>
          <a:p>
            <a:r>
              <a:rPr lang="ja-JP" altLang="en-US" sz="2000" dirty="0" smtClean="0"/>
              <a:t>・洗剤</a:t>
            </a:r>
            <a:endParaRPr lang="en-US" altLang="ja-JP" sz="2000" dirty="0" smtClean="0"/>
          </a:p>
          <a:p>
            <a:r>
              <a:rPr lang="ja-JP" altLang="en-US" dirty="0" smtClean="0"/>
              <a:t>　ランドリーをかける</a:t>
            </a:r>
            <a:r>
              <a:rPr lang="ja-JP" altLang="en-US" dirty="0" err="1" smtClean="0"/>
              <a:t>で</a:t>
            </a:r>
            <a:r>
              <a:rPr lang="ja-JP" altLang="en-US" dirty="0" smtClean="0"/>
              <a:t>あろう回数分あれば</a:t>
            </a:r>
            <a:r>
              <a:rPr lang="en-US" altLang="ja-JP" dirty="0" smtClean="0"/>
              <a:t>OK</a:t>
            </a:r>
            <a:r>
              <a:rPr lang="ja-JP" altLang="en-US" dirty="0" err="1" smtClean="0"/>
              <a:t>。</a:t>
            </a:r>
            <a:endParaRPr lang="en-US" altLang="ja-JP" dirty="0" smtClean="0"/>
          </a:p>
          <a:p>
            <a:r>
              <a:rPr lang="ja-JP" altLang="en-US" dirty="0" smtClean="0"/>
              <a:t>　粉洗剤だと必要分だけジップロックにつめることも可。</a:t>
            </a:r>
            <a:endParaRPr lang="en-US" altLang="ja-JP" dirty="0" smtClean="0"/>
          </a:p>
          <a:p>
            <a:r>
              <a:rPr lang="ja-JP" altLang="en-US" dirty="0" smtClean="0"/>
              <a:t>　小分けで売ってたりします。</a:t>
            </a:r>
            <a:endParaRPr lang="en-US" altLang="ja-JP" dirty="0" smtClean="0"/>
          </a:p>
          <a:p>
            <a:endParaRPr lang="en-US" altLang="ja-JP" sz="1050" dirty="0" smtClean="0"/>
          </a:p>
          <a:p>
            <a:r>
              <a:rPr lang="ja-JP" altLang="en-US" sz="2000" dirty="0" smtClean="0"/>
              <a:t>・くつ</a:t>
            </a:r>
            <a:endParaRPr lang="en-US" altLang="ja-JP" sz="2000" dirty="0" smtClean="0"/>
          </a:p>
          <a:p>
            <a:r>
              <a:rPr lang="ja-JP" altLang="en-US" sz="2000" dirty="0" smtClean="0"/>
              <a:t>　</a:t>
            </a:r>
            <a:r>
              <a:rPr lang="ja-JP" altLang="en-US" dirty="0" smtClean="0"/>
              <a:t>夏はサンダルがおすすめ。</a:t>
            </a:r>
            <a:endParaRPr lang="en-US" altLang="ja-JP" dirty="0" smtClean="0"/>
          </a:p>
          <a:p>
            <a:r>
              <a:rPr lang="ja-JP" altLang="en-US" dirty="0" smtClean="0"/>
              <a:t>　</a:t>
            </a:r>
            <a:endParaRPr lang="en-US" altLang="ja-JP" dirty="0" smtClean="0"/>
          </a:p>
          <a:p>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animEffect transition="in" filter="barn(inVertical)">
                                      <p:cBhvr>
                                        <p:cTn id="19" dur="500"/>
                                        <p:tgtEl>
                                          <p:spTgt spid="102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3">
                                            <p:txEl>
                                              <p:pRg st="0" end="0"/>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13">
                                            <p:txEl>
                                              <p:pRg st="4" end="4"/>
                                            </p:txEl>
                                          </p:spTgt>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13">
                                            <p:txEl>
                                              <p:pRg st="5" end="5"/>
                                            </p:txEl>
                                          </p:spTgt>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13">
                                            <p:txEl>
                                              <p:pRg st="6" end="6"/>
                                            </p:txEl>
                                          </p:spTgt>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13">
                                            <p:txEl>
                                              <p:pRg st="7" end="7"/>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13">
                                            <p:txEl>
                                              <p:pRg st="9" end="9"/>
                                            </p:txEl>
                                          </p:spTgt>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13">
                                            <p:txEl>
                                              <p:pRg st="10" end="10"/>
                                            </p:txEl>
                                          </p:spTgt>
                                        </p:tgtEl>
                                        <p:attrNameLst>
                                          <p:attrName>style.visibility</p:attrName>
                                        </p:attrNameLst>
                                      </p:cBhvr>
                                      <p:to>
                                        <p:strVal val="visible"/>
                                      </p:to>
                                    </p:set>
                                  </p:childTnLst>
                                </p:cTn>
                              </p:par>
                              <p:par>
                                <p:cTn id="42" presetID="1" presetClass="entr" presetSubtype="0" fill="hold" nodeType="withEffect">
                                  <p:stCondLst>
                                    <p:cond delay="0"/>
                                  </p:stCondLst>
                                  <p:childTnLst>
                                    <p:set>
                                      <p:cBhvr>
                                        <p:cTn id="43" dur="1" fill="hold">
                                          <p:stCondLst>
                                            <p:cond delay="0"/>
                                          </p:stCondLst>
                                        </p:cTn>
                                        <p:tgtEl>
                                          <p:spTgt spid="1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正方形/長方形 4"/>
          <p:cNvSpPr/>
          <p:nvPr/>
        </p:nvSpPr>
        <p:spPr>
          <a:xfrm>
            <a:off x="2411760" y="836712"/>
            <a:ext cx="6408712" cy="5616624"/>
          </a:xfrm>
          <a:prstGeom prst="rect">
            <a:avLst/>
          </a:prstGeom>
          <a:solidFill>
            <a:srgbClr val="DECDFF"/>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2400" dirty="0">
              <a:solidFill>
                <a:schemeClr val="tx1"/>
              </a:solidFill>
            </a:endParaRPr>
          </a:p>
        </p:txBody>
      </p:sp>
      <p:sp>
        <p:nvSpPr>
          <p:cNvPr id="4" name="正方形/長方形 3"/>
          <p:cNvSpPr/>
          <p:nvPr/>
        </p:nvSpPr>
        <p:spPr>
          <a:xfrm>
            <a:off x="323528" y="836711"/>
            <a:ext cx="2016224" cy="3560337"/>
          </a:xfrm>
          <a:prstGeom prst="rect">
            <a:avLst/>
          </a:prstGeom>
          <a:solidFill>
            <a:srgbClr val="BA97FF"/>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79512" y="188640"/>
            <a:ext cx="2880320" cy="707886"/>
          </a:xfrm>
          <a:prstGeom prst="rect">
            <a:avLst/>
          </a:prstGeom>
          <a:noFill/>
        </p:spPr>
        <p:txBody>
          <a:bodyPr wrap="square" rtlCol="0">
            <a:spAutoFit/>
          </a:bodyPr>
          <a:lstStyle/>
          <a:p>
            <a:r>
              <a:rPr lang="ja-JP" altLang="en-US" sz="4000" b="1" dirty="0" smtClean="0"/>
              <a:t>洋服・洗濯</a:t>
            </a:r>
            <a:endParaRPr kumimoji="1" lang="ja-JP" altLang="en-US" sz="4000" b="1" dirty="0"/>
          </a:p>
        </p:txBody>
      </p:sp>
      <p:sp>
        <p:nvSpPr>
          <p:cNvPr id="8" name="テキスト ボックス 7"/>
          <p:cNvSpPr txBox="1"/>
          <p:nvPr/>
        </p:nvSpPr>
        <p:spPr>
          <a:xfrm>
            <a:off x="2483768" y="836712"/>
            <a:ext cx="2808312" cy="461665"/>
          </a:xfrm>
          <a:prstGeom prst="rect">
            <a:avLst/>
          </a:prstGeom>
          <a:noFill/>
        </p:spPr>
        <p:txBody>
          <a:bodyPr wrap="square" rtlCol="0">
            <a:spAutoFit/>
          </a:bodyPr>
          <a:lstStyle/>
          <a:p>
            <a:r>
              <a:rPr lang="ja-JP" altLang="en-US" sz="2400" dirty="0" err="1" smtClean="0"/>
              <a:t>あどば</a:t>
            </a:r>
            <a:r>
              <a:rPr lang="ja-JP" altLang="en-US" sz="2400" dirty="0" smtClean="0"/>
              <a:t>いす　</a:t>
            </a:r>
            <a:r>
              <a:rPr lang="ja-JP" altLang="en-US" dirty="0" smtClean="0"/>
              <a:t>その２</a:t>
            </a:r>
            <a:endParaRPr lang="en-US" altLang="ja-JP" dirty="0" smtClean="0"/>
          </a:p>
        </p:txBody>
      </p:sp>
      <p:sp>
        <p:nvSpPr>
          <p:cNvPr id="7" name="テキスト ボックス 6"/>
          <p:cNvSpPr txBox="1"/>
          <p:nvPr/>
        </p:nvSpPr>
        <p:spPr>
          <a:xfrm>
            <a:off x="323528" y="980728"/>
            <a:ext cx="1872208" cy="3416320"/>
          </a:xfrm>
          <a:prstGeom prst="rect">
            <a:avLst/>
          </a:prstGeom>
          <a:noFill/>
        </p:spPr>
        <p:txBody>
          <a:bodyPr wrap="square" rtlCol="0">
            <a:spAutoFit/>
          </a:bodyPr>
          <a:lstStyle/>
          <a:p>
            <a:r>
              <a:rPr lang="ja-JP" altLang="en-US" dirty="0"/>
              <a:t>・着替え</a:t>
            </a:r>
          </a:p>
          <a:p>
            <a:r>
              <a:rPr lang="ja-JP" altLang="en-US" dirty="0"/>
              <a:t>・防寒着</a:t>
            </a:r>
          </a:p>
          <a:p>
            <a:r>
              <a:rPr lang="ja-JP" altLang="en-US" dirty="0"/>
              <a:t>・洗剤</a:t>
            </a:r>
          </a:p>
          <a:p>
            <a:r>
              <a:rPr lang="ja-JP" altLang="en-US" dirty="0"/>
              <a:t>・風呂セット</a:t>
            </a:r>
            <a:r>
              <a:rPr lang="en-US" altLang="ja-JP" dirty="0"/>
              <a:t>(</a:t>
            </a:r>
            <a:r>
              <a:rPr lang="ja-JP" altLang="en-US" dirty="0"/>
              <a:t>シャンプー</a:t>
            </a:r>
            <a:r>
              <a:rPr lang="en-US" altLang="ja-JP" dirty="0" err="1"/>
              <a:t>etc</a:t>
            </a:r>
            <a:r>
              <a:rPr lang="en-US" altLang="ja-JP" dirty="0"/>
              <a:t>)</a:t>
            </a:r>
          </a:p>
          <a:p>
            <a:r>
              <a:rPr lang="ja-JP" altLang="en-US" dirty="0"/>
              <a:t>・タオル</a:t>
            </a:r>
          </a:p>
          <a:p>
            <a:r>
              <a:rPr lang="ja-JP" altLang="en-US" dirty="0"/>
              <a:t>・ゴア</a:t>
            </a:r>
          </a:p>
          <a:p>
            <a:r>
              <a:rPr lang="ja-JP" altLang="en-US" dirty="0"/>
              <a:t>・化粧水</a:t>
            </a:r>
          </a:p>
          <a:p>
            <a:r>
              <a:rPr lang="ja-JP" altLang="en-US" dirty="0"/>
              <a:t>・帽子</a:t>
            </a:r>
          </a:p>
          <a:p>
            <a:r>
              <a:rPr lang="ja-JP" altLang="en-US" dirty="0"/>
              <a:t>・サンダル</a:t>
            </a:r>
          </a:p>
          <a:p>
            <a:r>
              <a:rPr lang="ja-JP" altLang="en-US" dirty="0"/>
              <a:t>・圧縮</a:t>
            </a:r>
            <a:r>
              <a:rPr lang="ja-JP" altLang="en-US" dirty="0" smtClean="0"/>
              <a:t>袋</a:t>
            </a:r>
            <a:endParaRPr lang="en-US" altLang="ja-JP" dirty="0" smtClean="0"/>
          </a:p>
          <a:p>
            <a:r>
              <a:rPr lang="ja-JP" altLang="en-US" dirty="0" smtClean="0"/>
              <a:t>・アームカバー</a:t>
            </a:r>
            <a:endParaRPr lang="ja-JP" altLang="en-US" dirty="0"/>
          </a:p>
        </p:txBody>
      </p:sp>
      <p:sp>
        <p:nvSpPr>
          <p:cNvPr id="9" name="テキスト ボックス 8"/>
          <p:cNvSpPr txBox="1"/>
          <p:nvPr/>
        </p:nvSpPr>
        <p:spPr>
          <a:xfrm>
            <a:off x="2627784" y="1268761"/>
            <a:ext cx="6120680" cy="5478423"/>
          </a:xfrm>
          <a:prstGeom prst="rect">
            <a:avLst/>
          </a:prstGeom>
          <a:noFill/>
        </p:spPr>
        <p:txBody>
          <a:bodyPr wrap="square" rtlCol="0">
            <a:spAutoFit/>
          </a:bodyPr>
          <a:lstStyle/>
          <a:p>
            <a:r>
              <a:rPr kumimoji="1" lang="ja-JP" altLang="en-US" sz="2000" dirty="0" smtClean="0"/>
              <a:t>・風呂セット</a:t>
            </a:r>
            <a:endParaRPr kumimoji="1" lang="en-US" altLang="ja-JP" sz="2000" dirty="0" smtClean="0"/>
          </a:p>
          <a:p>
            <a:r>
              <a:rPr lang="ja-JP" altLang="en-US" sz="2000" dirty="0" smtClean="0"/>
              <a:t>　</a:t>
            </a:r>
            <a:r>
              <a:rPr lang="ja-JP" altLang="en-US" dirty="0" smtClean="0"/>
              <a:t>たまにシャンプー、リンス、石鹸が置いていない温泉がある。</a:t>
            </a:r>
            <a:endParaRPr lang="en-US" altLang="ja-JP" dirty="0" smtClean="0"/>
          </a:p>
          <a:p>
            <a:r>
              <a:rPr lang="ja-JP" altLang="en-US" sz="1400" dirty="0" smtClean="0"/>
              <a:t>　</a:t>
            </a:r>
            <a:r>
              <a:rPr lang="ja-JP" altLang="en-US" dirty="0" smtClean="0"/>
              <a:t> 髪を大事にしたいなら、いいトリートメントをもっていこう。</a:t>
            </a:r>
            <a:endParaRPr lang="en-US" altLang="ja-JP" sz="1400" dirty="0" smtClean="0"/>
          </a:p>
          <a:p>
            <a:r>
              <a:rPr lang="ja-JP" altLang="en-US" sz="1400" dirty="0" smtClean="0"/>
              <a:t>　　</a:t>
            </a:r>
            <a:endParaRPr lang="en-US" altLang="ja-JP" sz="1400" dirty="0" smtClean="0"/>
          </a:p>
          <a:p>
            <a:r>
              <a:rPr kumimoji="1" lang="ja-JP" altLang="en-US" sz="2000" dirty="0" smtClean="0"/>
              <a:t>・タオル</a:t>
            </a:r>
            <a:endParaRPr kumimoji="1" lang="en-US" altLang="ja-JP" sz="2000" dirty="0" smtClean="0"/>
          </a:p>
          <a:p>
            <a:r>
              <a:rPr lang="ja-JP" altLang="en-US" sz="2000" dirty="0" smtClean="0"/>
              <a:t>　</a:t>
            </a:r>
            <a:r>
              <a:rPr lang="ja-JP" altLang="en-US" dirty="0" smtClean="0"/>
              <a:t>バスタオルじゃなくて普通サイズ</a:t>
            </a:r>
            <a:r>
              <a:rPr lang="ja-JP" altLang="en-US" dirty="0" err="1" smtClean="0"/>
              <a:t>のを</a:t>
            </a:r>
            <a:r>
              <a:rPr lang="ja-JP" altLang="en-US" dirty="0" smtClean="0"/>
              <a:t>持っていこう。</a:t>
            </a:r>
            <a:endParaRPr lang="en-US" altLang="ja-JP" dirty="0" smtClean="0"/>
          </a:p>
          <a:p>
            <a:r>
              <a:rPr kumimoji="1" lang="ja-JP" altLang="en-US" dirty="0" smtClean="0"/>
              <a:t>　タオルもランドリーのことを考えて枚数を決めるとよい。</a:t>
            </a:r>
            <a:endParaRPr kumimoji="1" lang="en-US" altLang="ja-JP" dirty="0" smtClean="0"/>
          </a:p>
          <a:p>
            <a:r>
              <a:rPr lang="ja-JP" altLang="en-US" sz="2000" dirty="0" smtClean="0"/>
              <a:t>　</a:t>
            </a:r>
            <a:r>
              <a:rPr lang="ja-JP" altLang="en-US" sz="1600" dirty="0" smtClean="0"/>
              <a:t>スイムタオルが</a:t>
            </a:r>
            <a:r>
              <a:rPr lang="ja-JP" altLang="en-US" sz="1600" dirty="0" smtClean="0"/>
              <a:t>おすすめ</a:t>
            </a:r>
            <a:r>
              <a:rPr lang="en-US" altLang="ja-JP" sz="1600" dirty="0" smtClean="0"/>
              <a:t>(</a:t>
            </a:r>
            <a:r>
              <a:rPr lang="ja-JP" altLang="en-US" sz="1600" dirty="0" smtClean="0"/>
              <a:t>らしい）。</a:t>
            </a:r>
            <a:endParaRPr lang="en-US" altLang="ja-JP" sz="1600" dirty="0" smtClean="0"/>
          </a:p>
          <a:p>
            <a:r>
              <a:rPr lang="ja-JP" altLang="en-US" sz="1600" dirty="0" smtClean="0"/>
              <a:t>　 吸水性に優れ、しぼればいつでもふける。</a:t>
            </a:r>
            <a:endParaRPr lang="en-US" altLang="ja-JP" sz="1600" dirty="0" smtClean="0"/>
          </a:p>
          <a:p>
            <a:r>
              <a:rPr lang="ja-JP" altLang="en-US" sz="1600" dirty="0" smtClean="0"/>
              <a:t>　 タオルに比べかさが少ないし、</a:t>
            </a:r>
            <a:r>
              <a:rPr lang="en-US" altLang="ja-JP" sz="1600" dirty="0" smtClean="0"/>
              <a:t>1</a:t>
            </a:r>
            <a:r>
              <a:rPr lang="ja-JP" altLang="en-US" sz="1600" dirty="0" smtClean="0"/>
              <a:t>枚で</a:t>
            </a:r>
            <a:r>
              <a:rPr lang="en-US" altLang="ja-JP" sz="1600" dirty="0" smtClean="0"/>
              <a:t>OK</a:t>
            </a:r>
            <a:r>
              <a:rPr lang="ja-JP" altLang="en-US" sz="1600" dirty="0" err="1" smtClean="0"/>
              <a:t>なので</a:t>
            </a:r>
            <a:r>
              <a:rPr lang="ja-JP" altLang="en-US" sz="1600" dirty="0" smtClean="0"/>
              <a:t>荷物が減る。</a:t>
            </a:r>
            <a:endParaRPr lang="en-US" altLang="ja-JP" sz="1600" dirty="0" smtClean="0"/>
          </a:p>
          <a:p>
            <a:endParaRPr lang="en-US" altLang="ja-JP" sz="1600" dirty="0" smtClean="0"/>
          </a:p>
          <a:p>
            <a:r>
              <a:rPr lang="ja-JP" altLang="en-US" sz="2000" dirty="0" smtClean="0"/>
              <a:t>・化粧水</a:t>
            </a:r>
            <a:endParaRPr lang="en-US" altLang="ja-JP" sz="2000" dirty="0" smtClean="0"/>
          </a:p>
          <a:p>
            <a:r>
              <a:rPr lang="ja-JP" altLang="en-US" sz="2000" dirty="0" smtClean="0"/>
              <a:t>　</a:t>
            </a:r>
            <a:r>
              <a:rPr lang="ja-JP" altLang="en-US" dirty="0" smtClean="0"/>
              <a:t>若いからって油断してると痛い目を見ます</a:t>
            </a:r>
            <a:r>
              <a:rPr lang="en-US" altLang="ja-JP" dirty="0" smtClean="0"/>
              <a:t>(</a:t>
            </a:r>
            <a:r>
              <a:rPr lang="ja-JP" altLang="en-US" dirty="0" smtClean="0"/>
              <a:t>らしい</a:t>
            </a:r>
            <a:r>
              <a:rPr lang="en-US" altLang="ja-JP" dirty="0" smtClean="0"/>
              <a:t>)</a:t>
            </a:r>
            <a:r>
              <a:rPr lang="ja-JP" altLang="en-US" dirty="0" err="1" smtClean="0"/>
              <a:t>。</a:t>
            </a:r>
            <a:endParaRPr lang="en-US" altLang="ja-JP" dirty="0" smtClean="0"/>
          </a:p>
          <a:p>
            <a:r>
              <a:rPr lang="ja-JP" altLang="en-US" dirty="0" smtClean="0"/>
              <a:t>　必要分だけもっていこう</a:t>
            </a:r>
            <a:r>
              <a:rPr lang="en-US" altLang="ja-JP" dirty="0" smtClean="0"/>
              <a:t>(</a:t>
            </a:r>
            <a:r>
              <a:rPr lang="ja-JP" altLang="en-US" dirty="0" smtClean="0"/>
              <a:t>らしい</a:t>
            </a:r>
            <a:r>
              <a:rPr lang="en-US" altLang="ja-JP" dirty="0" smtClean="0"/>
              <a:t>)</a:t>
            </a:r>
            <a:r>
              <a:rPr lang="ja-JP" altLang="en-US" dirty="0" err="1" smtClean="0"/>
              <a:t>。</a:t>
            </a:r>
            <a:endParaRPr lang="en-US" altLang="ja-JP" dirty="0" smtClean="0"/>
          </a:p>
          <a:p>
            <a:endParaRPr lang="en-US" altLang="ja-JP" dirty="0"/>
          </a:p>
          <a:p>
            <a:r>
              <a:rPr lang="ja-JP" altLang="en-US" sz="2000" dirty="0" smtClean="0"/>
              <a:t>・サンダル</a:t>
            </a:r>
            <a:r>
              <a:rPr lang="ja-JP" altLang="en-US" dirty="0"/>
              <a:t>　</a:t>
            </a:r>
            <a:endParaRPr lang="en-US" altLang="ja-JP" dirty="0" smtClean="0"/>
          </a:p>
          <a:p>
            <a:r>
              <a:rPr lang="ja-JP" altLang="en-US" dirty="0"/>
              <a:t>　</a:t>
            </a:r>
            <a:r>
              <a:rPr lang="ja-JP" altLang="en-US" dirty="0" smtClean="0"/>
              <a:t>かかとを固定できないタイプのサンダル（ビーサン、クロックスなど）を</a:t>
            </a:r>
            <a:r>
              <a:rPr lang="ja-JP" altLang="en-US" dirty="0"/>
              <a:t>走行中</a:t>
            </a:r>
            <a:r>
              <a:rPr lang="ja-JP" altLang="en-US" dirty="0" smtClean="0"/>
              <a:t>に履くのは禁止。</a:t>
            </a:r>
            <a:endParaRPr lang="en-US" altLang="ja-JP" dirty="0" smtClean="0"/>
          </a:p>
          <a:p>
            <a:r>
              <a:rPr kumimoji="1" lang="ja-JP" altLang="en-US" sz="2000" dirty="0" smtClean="0"/>
              <a:t>　　 　</a:t>
            </a:r>
            <a:endParaRPr kumimoji="1" lang="ja-JP"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9">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9">
                                            <p:txEl>
                                              <p:pRg st="13" end="1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xEl>
                                              <p:pRg st="15" end="1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323528" y="836712"/>
            <a:ext cx="2160240" cy="3456384"/>
          </a:xfrm>
          <a:prstGeom prst="rect">
            <a:avLst/>
          </a:prstGeom>
          <a:solidFill>
            <a:schemeClr val="accent2">
              <a:lumMod val="40000"/>
              <a:lumOff val="60000"/>
            </a:scheme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79512" y="188640"/>
            <a:ext cx="2880320" cy="707886"/>
          </a:xfrm>
          <a:prstGeom prst="rect">
            <a:avLst/>
          </a:prstGeom>
          <a:noFill/>
        </p:spPr>
        <p:txBody>
          <a:bodyPr wrap="square" rtlCol="0">
            <a:spAutoFit/>
          </a:bodyPr>
          <a:lstStyle/>
          <a:p>
            <a:r>
              <a:rPr kumimoji="1" lang="ja-JP" altLang="en-US" sz="4000" b="1" dirty="0" smtClean="0"/>
              <a:t>日用品</a:t>
            </a:r>
            <a:endParaRPr kumimoji="1" lang="ja-JP" altLang="en-US" sz="4000" b="1" dirty="0"/>
          </a:p>
        </p:txBody>
      </p:sp>
      <p:sp>
        <p:nvSpPr>
          <p:cNvPr id="5" name="正方形/長方形 4"/>
          <p:cNvSpPr/>
          <p:nvPr/>
        </p:nvSpPr>
        <p:spPr>
          <a:xfrm>
            <a:off x="2555776" y="836712"/>
            <a:ext cx="6336704" cy="5184576"/>
          </a:xfrm>
          <a:prstGeom prst="rect">
            <a:avLst/>
          </a:prstGeom>
          <a:solidFill>
            <a:srgbClr val="FFF5AF"/>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2400" dirty="0">
              <a:solidFill>
                <a:schemeClr val="tx1"/>
              </a:solidFill>
            </a:endParaRPr>
          </a:p>
        </p:txBody>
      </p:sp>
      <p:sp>
        <p:nvSpPr>
          <p:cNvPr id="8" name="テキスト ボックス 7"/>
          <p:cNvSpPr txBox="1"/>
          <p:nvPr/>
        </p:nvSpPr>
        <p:spPr>
          <a:xfrm>
            <a:off x="2555776" y="836712"/>
            <a:ext cx="2808312" cy="461665"/>
          </a:xfrm>
          <a:prstGeom prst="rect">
            <a:avLst/>
          </a:prstGeom>
          <a:noFill/>
        </p:spPr>
        <p:txBody>
          <a:bodyPr wrap="square" rtlCol="0">
            <a:spAutoFit/>
          </a:bodyPr>
          <a:lstStyle/>
          <a:p>
            <a:r>
              <a:rPr lang="ja-JP" altLang="en-US" sz="2400" dirty="0" err="1" smtClean="0"/>
              <a:t>あどば</a:t>
            </a:r>
            <a:r>
              <a:rPr lang="ja-JP" altLang="en-US" sz="2400" dirty="0" smtClean="0"/>
              <a:t>いす　</a:t>
            </a:r>
            <a:r>
              <a:rPr lang="ja-JP" altLang="en-US" dirty="0" smtClean="0"/>
              <a:t>その１</a:t>
            </a:r>
            <a:endParaRPr lang="ja-JP" altLang="en-US" dirty="0"/>
          </a:p>
        </p:txBody>
      </p:sp>
      <p:sp>
        <p:nvSpPr>
          <p:cNvPr id="7" name="テキスト ボックス 6"/>
          <p:cNvSpPr txBox="1"/>
          <p:nvPr/>
        </p:nvSpPr>
        <p:spPr>
          <a:xfrm>
            <a:off x="2627784" y="1268760"/>
            <a:ext cx="6264696" cy="5155257"/>
          </a:xfrm>
          <a:prstGeom prst="rect">
            <a:avLst/>
          </a:prstGeom>
          <a:noFill/>
        </p:spPr>
        <p:txBody>
          <a:bodyPr wrap="square" rtlCol="0">
            <a:spAutoFit/>
          </a:bodyPr>
          <a:lstStyle/>
          <a:p>
            <a:r>
              <a:rPr kumimoji="1" lang="ja-JP" altLang="en-US" sz="2000" dirty="0" smtClean="0"/>
              <a:t>・筆記用具</a:t>
            </a:r>
            <a:endParaRPr kumimoji="1" lang="en-US" altLang="ja-JP" sz="2000" dirty="0" smtClean="0"/>
          </a:p>
          <a:p>
            <a:r>
              <a:rPr lang="ja-JP" altLang="en-US" dirty="0" smtClean="0"/>
              <a:t>　毎日レジュメに連絡事項を書くのでペンは必須。</a:t>
            </a:r>
            <a:endParaRPr lang="en-US" altLang="ja-JP" dirty="0" smtClean="0"/>
          </a:p>
          <a:p>
            <a:r>
              <a:rPr lang="ja-JP" altLang="en-US" dirty="0" smtClean="0"/>
              <a:t>　ツーマにルートをなぞるときは蛍光ペンが便利。</a:t>
            </a:r>
            <a:endParaRPr lang="en-US" altLang="ja-JP" dirty="0" smtClean="0"/>
          </a:p>
          <a:p>
            <a:r>
              <a:rPr lang="ja-JP" altLang="en-US" dirty="0" smtClean="0"/>
              <a:t>　水性インクだとにじむ可能性アリ。</a:t>
            </a:r>
            <a:endParaRPr lang="en-US" altLang="ja-JP" dirty="0" smtClean="0"/>
          </a:p>
          <a:p>
            <a:endParaRPr kumimoji="1" lang="en-US" altLang="ja-JP" sz="1050" dirty="0" smtClean="0"/>
          </a:p>
          <a:p>
            <a:r>
              <a:rPr lang="ja-JP" altLang="en-US" sz="2000" dirty="0" smtClean="0"/>
              <a:t>・充電器</a:t>
            </a:r>
            <a:endParaRPr lang="en-US" altLang="ja-JP" sz="2000" dirty="0" smtClean="0"/>
          </a:p>
          <a:p>
            <a:r>
              <a:rPr kumimoji="1" lang="ja-JP" altLang="en-US" dirty="0" smtClean="0"/>
              <a:t>　普段のプラグにさすタイプ</a:t>
            </a:r>
            <a:r>
              <a:rPr kumimoji="1" lang="en-US" altLang="ja-JP" dirty="0" smtClean="0"/>
              <a:t>or</a:t>
            </a:r>
            <a:r>
              <a:rPr kumimoji="1" lang="ja-JP" altLang="en-US" dirty="0" smtClean="0"/>
              <a:t>バッテリーのやつ</a:t>
            </a:r>
            <a:endParaRPr kumimoji="1" lang="en-US" altLang="ja-JP" dirty="0" smtClean="0"/>
          </a:p>
          <a:p>
            <a:r>
              <a:rPr lang="ja-JP" altLang="en-US" dirty="0" smtClean="0"/>
              <a:t>　充電スポットは温泉、キャンプ場のトイレ、宿など。</a:t>
            </a:r>
            <a:endParaRPr lang="en-US" altLang="ja-JP" dirty="0" smtClean="0"/>
          </a:p>
          <a:p>
            <a:r>
              <a:rPr lang="ja-JP" altLang="en-US" dirty="0"/>
              <a:t>　</a:t>
            </a:r>
            <a:r>
              <a:rPr lang="ja-JP" altLang="en-US" dirty="0" smtClean="0"/>
              <a:t>ただし、マナーは守るように。複数回充電できるバッテリーが○</a:t>
            </a:r>
            <a:endParaRPr lang="en-US" altLang="ja-JP" dirty="0"/>
          </a:p>
          <a:p>
            <a:r>
              <a:rPr kumimoji="1" lang="ja-JP" altLang="en-US" dirty="0" smtClean="0"/>
              <a:t>　</a:t>
            </a:r>
            <a:r>
              <a:rPr lang="en-US" altLang="ja-JP" dirty="0" smtClean="0"/>
              <a:t>amazon</a:t>
            </a:r>
            <a:r>
              <a:rPr lang="ja-JP" altLang="en-US" dirty="0" smtClean="0"/>
              <a:t>の</a:t>
            </a:r>
            <a:r>
              <a:rPr lang="en-US" altLang="ja-JP" dirty="0" smtClean="0"/>
              <a:t>ANKER</a:t>
            </a:r>
            <a:r>
              <a:rPr lang="ja-JP" altLang="en-US" dirty="0" smtClean="0"/>
              <a:t>がお勧め。</a:t>
            </a:r>
            <a:r>
              <a:rPr kumimoji="1" lang="ja-JP" altLang="en-US" sz="1200" dirty="0" smtClean="0"/>
              <a:t>　</a:t>
            </a:r>
            <a:endParaRPr lang="en-US" altLang="ja-JP" sz="800" dirty="0" smtClean="0"/>
          </a:p>
          <a:p>
            <a:r>
              <a:rPr lang="ja-JP" altLang="en-US" sz="2000" dirty="0" smtClean="0"/>
              <a:t>・カメラ</a:t>
            </a:r>
            <a:endParaRPr lang="en-US" altLang="ja-JP" sz="2000" dirty="0" smtClean="0"/>
          </a:p>
          <a:p>
            <a:r>
              <a:rPr lang="ja-JP" altLang="en-US" dirty="0" smtClean="0"/>
              <a:t>　扱いに気をつけないと雨で壊れたり</a:t>
            </a:r>
            <a:r>
              <a:rPr lang="en-US" altLang="ja-JP" dirty="0" smtClean="0"/>
              <a:t>(- -;)</a:t>
            </a:r>
          </a:p>
          <a:p>
            <a:r>
              <a:rPr lang="ja-JP" altLang="en-US" dirty="0" smtClean="0"/>
              <a:t>　カメラの充電器も忘れずに。</a:t>
            </a:r>
            <a:endParaRPr lang="en-US" altLang="ja-JP" dirty="0" smtClean="0"/>
          </a:p>
          <a:p>
            <a:endParaRPr kumimoji="1" lang="en-US" altLang="ja-JP" sz="1050" dirty="0" smtClean="0"/>
          </a:p>
          <a:p>
            <a:r>
              <a:rPr kumimoji="1" lang="ja-JP" altLang="en-US" sz="2000" dirty="0" smtClean="0"/>
              <a:t>・常備薬</a:t>
            </a:r>
            <a:endParaRPr kumimoji="1" lang="en-US" altLang="ja-JP" sz="2000" dirty="0" smtClean="0"/>
          </a:p>
          <a:p>
            <a:r>
              <a:rPr lang="ja-JP" altLang="en-US" dirty="0" smtClean="0"/>
              <a:t>　保健係も風邪薬</a:t>
            </a:r>
            <a:r>
              <a:rPr lang="en-US" altLang="ja-JP" dirty="0" smtClean="0"/>
              <a:t>etc</a:t>
            </a:r>
            <a:r>
              <a:rPr lang="ja-JP" altLang="en-US" dirty="0" smtClean="0"/>
              <a:t>持っているけど、そこまで数はないです。</a:t>
            </a:r>
            <a:endParaRPr lang="en-US" altLang="ja-JP" dirty="0" smtClean="0"/>
          </a:p>
          <a:p>
            <a:r>
              <a:rPr kumimoji="1" lang="ja-JP" altLang="en-US" dirty="0" smtClean="0"/>
              <a:t>　普段家に置いている薬を何日か分もっていくと便利。</a:t>
            </a:r>
            <a:endParaRPr kumimoji="1" lang="en-US" altLang="ja-JP" dirty="0" smtClean="0"/>
          </a:p>
          <a:p>
            <a:endParaRPr kumimoji="1" lang="ja-JP" altLang="en-US" dirty="0"/>
          </a:p>
        </p:txBody>
      </p:sp>
      <p:sp>
        <p:nvSpPr>
          <p:cNvPr id="9" name="テキスト ボックス 8"/>
          <p:cNvSpPr txBox="1"/>
          <p:nvPr/>
        </p:nvSpPr>
        <p:spPr>
          <a:xfrm>
            <a:off x="323528" y="836712"/>
            <a:ext cx="2232248" cy="3970318"/>
          </a:xfrm>
          <a:prstGeom prst="rect">
            <a:avLst/>
          </a:prstGeom>
          <a:noFill/>
        </p:spPr>
        <p:txBody>
          <a:bodyPr wrap="square" rtlCol="0">
            <a:spAutoFit/>
          </a:bodyPr>
          <a:lstStyle/>
          <a:p>
            <a:r>
              <a:rPr lang="ja-JP" altLang="en-US" dirty="0" smtClean="0"/>
              <a:t>・筆記用具</a:t>
            </a:r>
            <a:endParaRPr lang="en-US" altLang="ja-JP" dirty="0" smtClean="0"/>
          </a:p>
          <a:p>
            <a:r>
              <a:rPr lang="ja-JP" altLang="en-US" dirty="0" smtClean="0"/>
              <a:t>・充電器、電源タップ</a:t>
            </a:r>
            <a:endParaRPr lang="en-US" altLang="ja-JP" dirty="0" smtClean="0"/>
          </a:p>
          <a:p>
            <a:r>
              <a:rPr lang="ja-JP" altLang="en-US" dirty="0" smtClean="0"/>
              <a:t>・カメラ</a:t>
            </a:r>
            <a:endParaRPr lang="en-US" altLang="ja-JP" dirty="0" smtClean="0"/>
          </a:p>
          <a:p>
            <a:r>
              <a:rPr lang="ja-JP" altLang="en-US" dirty="0" smtClean="0"/>
              <a:t>・常備薬</a:t>
            </a:r>
            <a:endParaRPr lang="en-US" altLang="ja-JP" dirty="0" smtClean="0"/>
          </a:p>
          <a:p>
            <a:r>
              <a:rPr lang="ja-JP" altLang="en-US" dirty="0" smtClean="0"/>
              <a:t>・虫よけ、ムヒ</a:t>
            </a:r>
            <a:endParaRPr lang="en-US" altLang="ja-JP" dirty="0" smtClean="0"/>
          </a:p>
          <a:p>
            <a:r>
              <a:rPr lang="ja-JP" altLang="en-US" dirty="0" smtClean="0"/>
              <a:t>・日焼け止め</a:t>
            </a:r>
            <a:endParaRPr lang="en-US" altLang="ja-JP" dirty="0" smtClean="0"/>
          </a:p>
          <a:p>
            <a:r>
              <a:rPr lang="ja-JP" altLang="en-US" dirty="0" smtClean="0"/>
              <a:t>・ゴミ袋</a:t>
            </a:r>
            <a:endParaRPr lang="en-US" altLang="ja-JP" dirty="0" smtClean="0"/>
          </a:p>
          <a:p>
            <a:r>
              <a:rPr lang="ja-JP" altLang="en-US" dirty="0" smtClean="0"/>
              <a:t>・ハンカチ、ティッシュ</a:t>
            </a:r>
            <a:endParaRPr lang="en-US" altLang="ja-JP" dirty="0" smtClean="0"/>
          </a:p>
          <a:p>
            <a:r>
              <a:rPr lang="ja-JP" altLang="en-US" dirty="0" smtClean="0"/>
              <a:t>・ガムテープ</a:t>
            </a:r>
            <a:endParaRPr lang="en-US" altLang="ja-JP" dirty="0" smtClean="0"/>
          </a:p>
          <a:p>
            <a:r>
              <a:rPr lang="ja-JP" altLang="en-US" dirty="0" smtClean="0"/>
              <a:t>・雑巾</a:t>
            </a:r>
            <a:endParaRPr lang="en-US" altLang="ja-JP" dirty="0" smtClean="0"/>
          </a:p>
          <a:p>
            <a:r>
              <a:rPr lang="ja-JP" altLang="en-US" dirty="0" smtClean="0"/>
              <a:t>・爪切り</a:t>
            </a:r>
            <a:endParaRPr lang="en-US" altLang="ja-JP" dirty="0" smtClean="0"/>
          </a:p>
          <a:p>
            <a:r>
              <a:rPr lang="ja-JP" altLang="en-US" dirty="0"/>
              <a:t>・耳栓、アイマスク</a:t>
            </a:r>
          </a:p>
          <a:p>
            <a:endParaRPr lang="en-US" altLang="ja-JP" dirty="0" smtClean="0"/>
          </a:p>
          <a:p>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
                                            <p:txEl>
                                              <p:pRg st="15" end="1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323528" y="836712"/>
            <a:ext cx="2160240" cy="3672408"/>
          </a:xfrm>
          <a:prstGeom prst="rect">
            <a:avLst/>
          </a:prstGeom>
          <a:solidFill>
            <a:schemeClr val="accent2">
              <a:lumMod val="40000"/>
              <a:lumOff val="60000"/>
            </a:scheme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79512" y="188640"/>
            <a:ext cx="2880320" cy="707886"/>
          </a:xfrm>
          <a:prstGeom prst="rect">
            <a:avLst/>
          </a:prstGeom>
          <a:noFill/>
        </p:spPr>
        <p:txBody>
          <a:bodyPr wrap="square" rtlCol="0">
            <a:spAutoFit/>
          </a:bodyPr>
          <a:lstStyle/>
          <a:p>
            <a:r>
              <a:rPr kumimoji="1" lang="ja-JP" altLang="en-US" sz="4000" b="1" dirty="0" smtClean="0"/>
              <a:t>日用品</a:t>
            </a:r>
            <a:endParaRPr kumimoji="1" lang="ja-JP" altLang="en-US" sz="4000" b="1" dirty="0"/>
          </a:p>
        </p:txBody>
      </p:sp>
      <p:sp>
        <p:nvSpPr>
          <p:cNvPr id="5" name="正方形/長方形 4"/>
          <p:cNvSpPr/>
          <p:nvPr/>
        </p:nvSpPr>
        <p:spPr>
          <a:xfrm>
            <a:off x="2555776" y="836712"/>
            <a:ext cx="6336704" cy="5472608"/>
          </a:xfrm>
          <a:prstGeom prst="rect">
            <a:avLst/>
          </a:prstGeom>
          <a:solidFill>
            <a:srgbClr val="FFF5AF"/>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2400" dirty="0">
              <a:solidFill>
                <a:schemeClr val="tx1"/>
              </a:solidFill>
            </a:endParaRPr>
          </a:p>
        </p:txBody>
      </p:sp>
      <p:sp>
        <p:nvSpPr>
          <p:cNvPr id="8" name="テキスト ボックス 7"/>
          <p:cNvSpPr txBox="1"/>
          <p:nvPr/>
        </p:nvSpPr>
        <p:spPr>
          <a:xfrm>
            <a:off x="2555776" y="836712"/>
            <a:ext cx="2808312" cy="461665"/>
          </a:xfrm>
          <a:prstGeom prst="rect">
            <a:avLst/>
          </a:prstGeom>
          <a:noFill/>
        </p:spPr>
        <p:txBody>
          <a:bodyPr wrap="square" rtlCol="0">
            <a:spAutoFit/>
          </a:bodyPr>
          <a:lstStyle/>
          <a:p>
            <a:r>
              <a:rPr lang="ja-JP" altLang="en-US" sz="2400" dirty="0" err="1" smtClean="0"/>
              <a:t>あどば</a:t>
            </a:r>
            <a:r>
              <a:rPr lang="ja-JP" altLang="en-US" sz="2400" dirty="0" smtClean="0"/>
              <a:t>いす　</a:t>
            </a:r>
            <a:r>
              <a:rPr lang="ja-JP" altLang="en-US" dirty="0" smtClean="0"/>
              <a:t>その２</a:t>
            </a:r>
            <a:endParaRPr lang="en-US" altLang="ja-JP" dirty="0" smtClean="0"/>
          </a:p>
        </p:txBody>
      </p:sp>
      <p:sp>
        <p:nvSpPr>
          <p:cNvPr id="7" name="テキスト ボックス 6"/>
          <p:cNvSpPr txBox="1"/>
          <p:nvPr/>
        </p:nvSpPr>
        <p:spPr>
          <a:xfrm>
            <a:off x="2624133" y="1236164"/>
            <a:ext cx="6264696" cy="4532010"/>
          </a:xfrm>
          <a:prstGeom prst="rect">
            <a:avLst/>
          </a:prstGeom>
          <a:noFill/>
        </p:spPr>
        <p:txBody>
          <a:bodyPr wrap="square" rtlCol="0">
            <a:spAutoFit/>
          </a:bodyPr>
          <a:lstStyle/>
          <a:p>
            <a:r>
              <a:rPr kumimoji="1" lang="ja-JP" altLang="en-US" sz="2000" dirty="0" smtClean="0"/>
              <a:t>・虫よけ</a:t>
            </a:r>
            <a:endParaRPr kumimoji="1" lang="en-US" altLang="ja-JP" sz="2000" dirty="0" smtClean="0"/>
          </a:p>
          <a:p>
            <a:r>
              <a:rPr lang="ja-JP" altLang="en-US" dirty="0" smtClean="0"/>
              <a:t>　キャンプ場には虫がたくさん。あったほうがいいです。</a:t>
            </a:r>
            <a:endParaRPr lang="en-US" altLang="ja-JP" dirty="0" smtClean="0"/>
          </a:p>
          <a:p>
            <a:endParaRPr kumimoji="1" lang="en-US" altLang="ja-JP" sz="1050" dirty="0" smtClean="0"/>
          </a:p>
          <a:p>
            <a:r>
              <a:rPr lang="ja-JP" altLang="en-US" sz="2000" dirty="0" smtClean="0"/>
              <a:t>・ゴミ袋</a:t>
            </a:r>
            <a:endParaRPr lang="en-US" altLang="ja-JP" sz="2000" dirty="0" smtClean="0"/>
          </a:p>
          <a:p>
            <a:r>
              <a:rPr lang="ja-JP" altLang="en-US" sz="2000" dirty="0" smtClean="0"/>
              <a:t>　</a:t>
            </a:r>
            <a:r>
              <a:rPr lang="ja-JP" altLang="en-US" dirty="0" smtClean="0"/>
              <a:t>雨対策の必需品。何枚も持っていこう。</a:t>
            </a:r>
            <a:endParaRPr lang="en-US" altLang="ja-JP" dirty="0" smtClean="0"/>
          </a:p>
          <a:p>
            <a:r>
              <a:rPr lang="ja-JP" altLang="en-US" sz="2000" dirty="0" smtClean="0"/>
              <a:t>　</a:t>
            </a:r>
            <a:r>
              <a:rPr lang="ja-JP" altLang="en-US" dirty="0" smtClean="0"/>
              <a:t>厚さ</a:t>
            </a:r>
            <a:r>
              <a:rPr lang="en-US" altLang="ja-JP" dirty="0" smtClean="0"/>
              <a:t>0.03mm</a:t>
            </a:r>
            <a:r>
              <a:rPr lang="ja-JP" altLang="en-US" dirty="0" smtClean="0"/>
              <a:t>以上推奨。</a:t>
            </a:r>
            <a:endParaRPr lang="en-US" altLang="ja-JP" sz="2000" dirty="0" smtClean="0"/>
          </a:p>
          <a:p>
            <a:r>
              <a:rPr lang="ja-JP" altLang="en-US" sz="1100" dirty="0" smtClean="0"/>
              <a:t>　</a:t>
            </a:r>
            <a:endParaRPr lang="en-US" altLang="ja-JP" sz="600" dirty="0" smtClean="0"/>
          </a:p>
          <a:p>
            <a:r>
              <a:rPr lang="ja-JP" altLang="en-US" sz="2000" dirty="0" smtClean="0"/>
              <a:t>・ガムテープ</a:t>
            </a:r>
            <a:endParaRPr lang="en-US" altLang="ja-JP" sz="2000" dirty="0" smtClean="0"/>
          </a:p>
          <a:p>
            <a:r>
              <a:rPr kumimoji="1" lang="ja-JP" altLang="en-US" dirty="0" smtClean="0"/>
              <a:t>　たまにあると便利。１こまるごとだと重いので、</a:t>
            </a:r>
            <a:endParaRPr kumimoji="1" lang="en-US" altLang="ja-JP" dirty="0" smtClean="0"/>
          </a:p>
          <a:p>
            <a:r>
              <a:rPr lang="ja-JP" altLang="en-US" dirty="0" smtClean="0"/>
              <a:t>　ある程度の長さを</a:t>
            </a:r>
            <a:r>
              <a:rPr lang="ja-JP" altLang="en-US" dirty="0" err="1" smtClean="0"/>
              <a:t>まきまき</a:t>
            </a:r>
            <a:r>
              <a:rPr lang="ja-JP" altLang="en-US" dirty="0" smtClean="0"/>
              <a:t>して持っていくと便利。</a:t>
            </a:r>
            <a:endParaRPr lang="en-US" altLang="ja-JP" dirty="0" smtClean="0"/>
          </a:p>
          <a:p>
            <a:endParaRPr lang="en-US" altLang="ja-JP" sz="1050" dirty="0" smtClean="0"/>
          </a:p>
          <a:p>
            <a:endParaRPr kumimoji="1" lang="en-US" altLang="ja-JP" sz="1050" dirty="0" smtClean="0"/>
          </a:p>
          <a:p>
            <a:r>
              <a:rPr kumimoji="1" lang="ja-JP" altLang="en-US" sz="2000" dirty="0" smtClean="0"/>
              <a:t>・雑巾</a:t>
            </a:r>
            <a:endParaRPr kumimoji="1" lang="en-US" altLang="ja-JP" sz="2000" dirty="0" smtClean="0"/>
          </a:p>
          <a:p>
            <a:r>
              <a:rPr lang="ja-JP" altLang="en-US" dirty="0" smtClean="0"/>
              <a:t>　濡れた荷物やテントをふくのに使う。</a:t>
            </a:r>
            <a:endParaRPr lang="en-US" altLang="ja-JP" dirty="0" smtClean="0"/>
          </a:p>
          <a:p>
            <a:r>
              <a:rPr lang="ja-JP" altLang="en-US" dirty="0" smtClean="0"/>
              <a:t>　メンテナンス用の</a:t>
            </a:r>
            <a:r>
              <a:rPr lang="ja-JP" altLang="en-US" dirty="0" err="1" smtClean="0"/>
              <a:t>は</a:t>
            </a:r>
            <a:r>
              <a:rPr lang="ja-JP" altLang="en-US" dirty="0" smtClean="0"/>
              <a:t>自転車のオイルがついてたりするので</a:t>
            </a:r>
            <a:endParaRPr lang="en-US" altLang="ja-JP" dirty="0" smtClean="0"/>
          </a:p>
          <a:p>
            <a:r>
              <a:rPr lang="ja-JP" altLang="en-US" dirty="0" smtClean="0"/>
              <a:t>　兼用はおすすめしないです。</a:t>
            </a:r>
            <a:endParaRPr lang="en-US" altLang="ja-JP" dirty="0" smtClean="0"/>
          </a:p>
          <a:p>
            <a:endParaRPr kumimoji="1" lang="ja-JP" altLang="en-US" dirty="0"/>
          </a:p>
        </p:txBody>
      </p:sp>
      <p:sp>
        <p:nvSpPr>
          <p:cNvPr id="9" name="テキスト ボックス 8"/>
          <p:cNvSpPr txBox="1"/>
          <p:nvPr/>
        </p:nvSpPr>
        <p:spPr>
          <a:xfrm>
            <a:off x="323528" y="836713"/>
            <a:ext cx="2160240" cy="3970318"/>
          </a:xfrm>
          <a:prstGeom prst="rect">
            <a:avLst/>
          </a:prstGeom>
          <a:noFill/>
        </p:spPr>
        <p:txBody>
          <a:bodyPr wrap="square" rtlCol="0">
            <a:spAutoFit/>
          </a:bodyPr>
          <a:lstStyle/>
          <a:p>
            <a:r>
              <a:rPr lang="ja-JP" altLang="en-US" dirty="0" smtClean="0"/>
              <a:t>・筆記用具</a:t>
            </a:r>
            <a:endParaRPr lang="en-US" altLang="ja-JP" dirty="0" smtClean="0"/>
          </a:p>
          <a:p>
            <a:r>
              <a:rPr lang="ja-JP" altLang="en-US" dirty="0" smtClean="0"/>
              <a:t>・充電器、電源タップ</a:t>
            </a:r>
            <a:endParaRPr lang="en-US" altLang="ja-JP" dirty="0" smtClean="0"/>
          </a:p>
          <a:p>
            <a:r>
              <a:rPr lang="ja-JP" altLang="en-US" dirty="0" smtClean="0"/>
              <a:t>・カメラ</a:t>
            </a:r>
            <a:endParaRPr lang="en-US" altLang="ja-JP" dirty="0" smtClean="0"/>
          </a:p>
          <a:p>
            <a:r>
              <a:rPr lang="ja-JP" altLang="en-US" dirty="0" smtClean="0"/>
              <a:t>・常備薬</a:t>
            </a:r>
            <a:endParaRPr lang="en-US" altLang="ja-JP" dirty="0" smtClean="0"/>
          </a:p>
          <a:p>
            <a:r>
              <a:rPr lang="ja-JP" altLang="en-US" dirty="0" smtClean="0"/>
              <a:t>・虫よけ、ムヒ</a:t>
            </a:r>
            <a:endParaRPr lang="en-US" altLang="ja-JP" dirty="0" smtClean="0"/>
          </a:p>
          <a:p>
            <a:r>
              <a:rPr lang="ja-JP" altLang="en-US" dirty="0" smtClean="0"/>
              <a:t>・日焼け止め</a:t>
            </a:r>
            <a:endParaRPr lang="en-US" altLang="ja-JP" dirty="0" smtClean="0"/>
          </a:p>
          <a:p>
            <a:r>
              <a:rPr lang="ja-JP" altLang="en-US" dirty="0" smtClean="0"/>
              <a:t>・ゴミ袋</a:t>
            </a:r>
            <a:endParaRPr lang="en-US" altLang="ja-JP" dirty="0" smtClean="0"/>
          </a:p>
          <a:p>
            <a:r>
              <a:rPr lang="ja-JP" altLang="en-US" dirty="0" smtClean="0"/>
              <a:t>・ハンカチ、ティッシュ</a:t>
            </a:r>
            <a:endParaRPr lang="en-US" altLang="ja-JP" dirty="0" smtClean="0"/>
          </a:p>
          <a:p>
            <a:r>
              <a:rPr lang="ja-JP" altLang="en-US" dirty="0" smtClean="0"/>
              <a:t>・ガムテープ</a:t>
            </a:r>
            <a:endParaRPr lang="en-US" altLang="ja-JP" dirty="0" smtClean="0"/>
          </a:p>
          <a:p>
            <a:r>
              <a:rPr lang="ja-JP" altLang="en-US" dirty="0" smtClean="0"/>
              <a:t>・雑巾</a:t>
            </a:r>
            <a:endParaRPr lang="en-US" altLang="ja-JP" dirty="0" smtClean="0"/>
          </a:p>
          <a:p>
            <a:r>
              <a:rPr lang="ja-JP" altLang="en-US" dirty="0" smtClean="0"/>
              <a:t>・爪切り</a:t>
            </a:r>
            <a:endParaRPr lang="en-US" altLang="ja-JP" dirty="0" smtClean="0"/>
          </a:p>
          <a:p>
            <a:r>
              <a:rPr lang="ja-JP" altLang="en-US" dirty="0"/>
              <a:t>・耳栓、アイマスク</a:t>
            </a:r>
          </a:p>
          <a:p>
            <a:endParaRPr lang="en-US" altLang="ja-JP" dirty="0" smtClean="0"/>
          </a:p>
        </p:txBody>
      </p:sp>
      <p:pic>
        <p:nvPicPr>
          <p:cNvPr id="2050" name="Picture 2"/>
          <p:cNvPicPr>
            <a:picLocks noChangeAspect="1" noChangeArrowheads="1"/>
          </p:cNvPicPr>
          <p:nvPr/>
        </p:nvPicPr>
        <p:blipFill>
          <a:blip r:embed="rId2" cstate="print"/>
          <a:srcRect/>
          <a:stretch>
            <a:fillRect/>
          </a:stretch>
        </p:blipFill>
        <p:spPr bwMode="auto">
          <a:xfrm>
            <a:off x="7380312" y="3356992"/>
            <a:ext cx="1466345" cy="57606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xEl>
                                              <p:pRg st="12" end="1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
                                            <p:txEl>
                                              <p:pRg st="14" end="1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テキスト ボックス 1"/>
          <p:cNvSpPr txBox="1"/>
          <p:nvPr/>
        </p:nvSpPr>
        <p:spPr>
          <a:xfrm>
            <a:off x="1259632" y="2204864"/>
            <a:ext cx="6480720" cy="5201424"/>
          </a:xfrm>
          <a:prstGeom prst="rect">
            <a:avLst/>
          </a:prstGeom>
          <a:noFill/>
        </p:spPr>
        <p:txBody>
          <a:bodyPr wrap="square" rtlCol="0">
            <a:spAutoFit/>
          </a:bodyPr>
          <a:lstStyle/>
          <a:p>
            <a:r>
              <a:rPr kumimoji="1" lang="ja-JP" altLang="en-US" sz="2800" dirty="0" smtClean="0"/>
              <a:t>少しは参考になりましたか？</a:t>
            </a:r>
            <a:endParaRPr lang="en-US" altLang="ja-JP" sz="4400" dirty="0" smtClean="0"/>
          </a:p>
          <a:p>
            <a:r>
              <a:rPr kumimoji="1" lang="ja-JP" altLang="en-US" sz="3600" dirty="0" smtClean="0"/>
              <a:t>どうしたらいいかな、って困ったら</a:t>
            </a:r>
            <a:endParaRPr kumimoji="1" lang="en-US" altLang="ja-JP" sz="3600" dirty="0" smtClean="0"/>
          </a:p>
          <a:p>
            <a:r>
              <a:rPr lang="ja-JP" altLang="en-US" sz="3600" dirty="0" smtClean="0"/>
              <a:t>迷わず先輩に聞きましょう！</a:t>
            </a:r>
            <a:endParaRPr lang="en-US" altLang="ja-JP" sz="3600" dirty="0" smtClean="0"/>
          </a:p>
          <a:p>
            <a:endParaRPr lang="en-US" altLang="ja-JP" sz="1600" dirty="0" smtClean="0"/>
          </a:p>
          <a:p>
            <a:r>
              <a:rPr lang="ja-JP" altLang="en-US" sz="3600" dirty="0" smtClean="0"/>
              <a:t>色々不安はあるかもだけど、</a:t>
            </a:r>
            <a:endParaRPr lang="en-US" altLang="ja-JP" sz="3600" dirty="0" smtClean="0"/>
          </a:p>
          <a:p>
            <a:r>
              <a:rPr lang="ja-JP" altLang="en-US" sz="3600" dirty="0" smtClean="0"/>
              <a:t>合宿楽しんできてね（・</a:t>
            </a:r>
            <a:r>
              <a:rPr lang="en-US" altLang="ja-JP" sz="3600" dirty="0" smtClean="0"/>
              <a:t>ω</a:t>
            </a:r>
            <a:r>
              <a:rPr lang="ja-JP" altLang="en-US" sz="3600" dirty="0" smtClean="0"/>
              <a:t>・＊）</a:t>
            </a:r>
            <a:endParaRPr lang="en-US" altLang="ja-JP" sz="3600" dirty="0" smtClean="0"/>
          </a:p>
          <a:p>
            <a:endParaRPr lang="en-US" altLang="ja-JP" sz="4800" dirty="0" smtClean="0"/>
          </a:p>
          <a:p>
            <a:endParaRPr lang="en-US" altLang="ja-JP" sz="4800" dirty="0" smtClean="0"/>
          </a:p>
          <a:p>
            <a:endParaRPr kumimoji="1" lang="en-US" altLang="ja-JP" sz="4800" dirty="0" smtClean="0"/>
          </a:p>
        </p:txBody>
      </p:sp>
      <p:sp>
        <p:nvSpPr>
          <p:cNvPr id="3" name="テキスト ボックス 2"/>
          <p:cNvSpPr txBox="1"/>
          <p:nvPr/>
        </p:nvSpPr>
        <p:spPr>
          <a:xfrm>
            <a:off x="2915816" y="764704"/>
            <a:ext cx="3312368" cy="1107996"/>
          </a:xfrm>
          <a:prstGeom prst="rect">
            <a:avLst/>
          </a:prstGeom>
          <a:noFill/>
        </p:spPr>
        <p:txBody>
          <a:bodyPr wrap="square" rtlCol="0">
            <a:spAutoFit/>
          </a:bodyPr>
          <a:lstStyle/>
          <a:p>
            <a:r>
              <a:rPr lang="ja-JP" altLang="en-US" sz="6600" dirty="0" smtClean="0"/>
              <a:t>お</a:t>
            </a:r>
            <a:r>
              <a:rPr kumimoji="1" lang="ja-JP" altLang="en-US" sz="6600" dirty="0" smtClean="0"/>
              <a:t>わりに。</a:t>
            </a:r>
            <a:endParaRPr kumimoji="1" lang="ja-JP" altLang="en-US" sz="6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p:txBody>
          <a:bodyPr>
            <a:normAutofit/>
          </a:bodyPr>
          <a:lstStyle/>
          <a:p>
            <a:r>
              <a:rPr kumimoji="1" lang="ja-JP" altLang="en-US" sz="4000" dirty="0" smtClean="0"/>
              <a:t>夏合宿編</a:t>
            </a:r>
            <a:endParaRPr kumimoji="1" lang="ja-JP" altLang="en-US" sz="4000" dirty="0"/>
          </a:p>
        </p:txBody>
      </p:sp>
      <p:sp>
        <p:nvSpPr>
          <p:cNvPr id="2" name="タイトル 1"/>
          <p:cNvSpPr>
            <a:spLocks noGrp="1"/>
          </p:cNvSpPr>
          <p:nvPr>
            <p:ph type="ctrTitle"/>
          </p:nvPr>
        </p:nvSpPr>
        <p:spPr/>
        <p:txBody>
          <a:bodyPr>
            <a:normAutofit/>
          </a:bodyPr>
          <a:lstStyle/>
          <a:p>
            <a:r>
              <a:rPr kumimoji="1" lang="ja-JP" altLang="en-US" sz="8800" dirty="0" smtClean="0"/>
              <a:t>合宿の</a:t>
            </a:r>
            <a:r>
              <a:rPr lang="ja-JP" altLang="en-US" sz="8800" dirty="0"/>
              <a:t>流</a:t>
            </a:r>
            <a:r>
              <a:rPr lang="ja-JP" altLang="en-US" sz="8800" dirty="0" smtClean="0"/>
              <a:t>れ</a:t>
            </a:r>
            <a:endParaRPr kumimoji="1" lang="ja-JP" altLang="en-US" sz="8800" dirty="0"/>
          </a:p>
        </p:txBody>
      </p:sp>
    </p:spTree>
    <p:extLst>
      <p:ext uri="{BB962C8B-B14F-4D97-AF65-F5344CB8AC3E}">
        <p14:creationId xmlns:p14="http://schemas.microsoft.com/office/powerpoint/2010/main" val="32913272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Autofit/>
          </a:bodyPr>
          <a:lstStyle/>
          <a:p>
            <a:r>
              <a:rPr kumimoji="1" lang="ja-JP" altLang="en-US" sz="4400" b="1" dirty="0" smtClean="0">
                <a:solidFill>
                  <a:schemeClr val="tx1"/>
                </a:solidFill>
                <a:latin typeface="HGS創英角ﾎﾟｯﾌﾟ体" panose="040B0A00000000000000" pitchFamily="50" charset="-128"/>
                <a:ea typeface="HGS創英角ﾎﾟｯﾌﾟ体" panose="040B0A00000000000000" pitchFamily="50" charset="-128"/>
              </a:rPr>
              <a:t>合宿期間</a:t>
            </a:r>
            <a:endParaRPr kumimoji="1" lang="ja-JP" altLang="en-US" sz="4400" b="1" dirty="0">
              <a:solidFill>
                <a:schemeClr val="tx1"/>
              </a:solidFill>
              <a:latin typeface="HGS創英角ﾎﾟｯﾌﾟ体" panose="040B0A00000000000000" pitchFamily="50" charset="-128"/>
              <a:ea typeface="HGS創英角ﾎﾟｯﾌﾟ体" panose="040B0A00000000000000" pitchFamily="50" charset="-128"/>
            </a:endParaRPr>
          </a:p>
        </p:txBody>
      </p:sp>
      <p:sp>
        <p:nvSpPr>
          <p:cNvPr id="4" name="コンテンツ プレースホルダー 3"/>
          <p:cNvSpPr>
            <a:spLocks noGrp="1"/>
          </p:cNvSpPr>
          <p:nvPr>
            <p:ph sz="quarter" idx="1"/>
          </p:nvPr>
        </p:nvSpPr>
        <p:spPr>
          <a:xfrm>
            <a:off x="301752" y="987552"/>
            <a:ext cx="8503920" cy="5111496"/>
          </a:xfrm>
        </p:spPr>
        <p:txBody>
          <a:bodyPr>
            <a:normAutofit lnSpcReduction="10000"/>
          </a:bodyPr>
          <a:lstStyle/>
          <a:p>
            <a:pPr marL="0" indent="0">
              <a:buNone/>
            </a:pPr>
            <a:r>
              <a:rPr lang="ja-JP" altLang="en-US" dirty="0"/>
              <a:t>　</a:t>
            </a:r>
            <a:r>
              <a:rPr lang="ja-JP" altLang="en-US" dirty="0" smtClean="0"/>
              <a:t>２０１</a:t>
            </a:r>
            <a:r>
              <a:rPr lang="ja-JP" altLang="en-US" dirty="0"/>
              <a:t>６</a:t>
            </a:r>
            <a:r>
              <a:rPr lang="ja-JP" altLang="en-US" dirty="0" smtClean="0"/>
              <a:t>夏合宿</a:t>
            </a:r>
            <a:endParaRPr lang="en-US" altLang="ja-JP" dirty="0" smtClean="0"/>
          </a:p>
          <a:p>
            <a:pPr marL="0" indent="0">
              <a:buNone/>
            </a:pPr>
            <a:r>
              <a:rPr kumimoji="1" lang="ja-JP" altLang="en-US" dirty="0"/>
              <a:t>　</a:t>
            </a:r>
            <a:r>
              <a:rPr kumimoji="1" lang="ja-JP" altLang="en-US" dirty="0" smtClean="0"/>
              <a:t>前半のみ　　</a:t>
            </a:r>
            <a:r>
              <a:rPr kumimoji="1" lang="en-US" altLang="ja-JP" dirty="0" smtClean="0"/>
              <a:t>8/</a:t>
            </a:r>
            <a:r>
              <a:rPr kumimoji="1" lang="ja-JP" altLang="en-US" dirty="0" smtClean="0"/>
              <a:t>１５～</a:t>
            </a:r>
            <a:r>
              <a:rPr kumimoji="1" lang="en-US" altLang="ja-JP" dirty="0" smtClean="0"/>
              <a:t>8/</a:t>
            </a:r>
            <a:r>
              <a:rPr kumimoji="1" lang="ja-JP" altLang="en-US" dirty="0" smtClean="0"/>
              <a:t>２１</a:t>
            </a:r>
            <a:endParaRPr kumimoji="1" lang="en-US" altLang="ja-JP" dirty="0" smtClean="0"/>
          </a:p>
          <a:p>
            <a:pPr marL="0" indent="0">
              <a:buNone/>
            </a:pPr>
            <a:r>
              <a:rPr lang="ja-JP" altLang="en-US" dirty="0"/>
              <a:t>　</a:t>
            </a:r>
            <a:r>
              <a:rPr lang="ja-JP" altLang="en-US" dirty="0" smtClean="0"/>
              <a:t>後半のみ　　</a:t>
            </a:r>
            <a:r>
              <a:rPr lang="en-US" altLang="ja-JP" dirty="0" smtClean="0"/>
              <a:t>8/</a:t>
            </a:r>
            <a:r>
              <a:rPr lang="ja-JP" altLang="en-US" dirty="0" smtClean="0"/>
              <a:t>２</a:t>
            </a:r>
            <a:r>
              <a:rPr lang="ja-JP" altLang="en-US" dirty="0"/>
              <a:t>１</a:t>
            </a:r>
            <a:r>
              <a:rPr lang="ja-JP" altLang="en-US" dirty="0" smtClean="0"/>
              <a:t>～</a:t>
            </a:r>
            <a:r>
              <a:rPr lang="en-US" altLang="ja-JP" dirty="0" smtClean="0"/>
              <a:t>8/</a:t>
            </a:r>
            <a:r>
              <a:rPr lang="ja-JP" altLang="en-US" dirty="0" smtClean="0"/>
              <a:t>３０</a:t>
            </a:r>
            <a:endParaRPr lang="en-US" altLang="ja-JP" dirty="0" smtClean="0"/>
          </a:p>
          <a:p>
            <a:pPr marL="0" indent="0">
              <a:buNone/>
            </a:pPr>
            <a:r>
              <a:rPr kumimoji="1" lang="ja-JP" altLang="en-US" dirty="0"/>
              <a:t>　</a:t>
            </a:r>
            <a:r>
              <a:rPr kumimoji="1" lang="ja-JP" altLang="en-US" dirty="0" smtClean="0"/>
              <a:t>前後半</a:t>
            </a:r>
            <a:r>
              <a:rPr lang="ja-JP" altLang="en-US" dirty="0"/>
              <a:t>通</a:t>
            </a:r>
            <a:r>
              <a:rPr lang="ja-JP" altLang="en-US" dirty="0" smtClean="0"/>
              <a:t>し  </a:t>
            </a:r>
            <a:r>
              <a:rPr kumimoji="1" lang="en-US" altLang="ja-JP" dirty="0" smtClean="0"/>
              <a:t>8/</a:t>
            </a:r>
            <a:r>
              <a:rPr kumimoji="1" lang="ja-JP" altLang="en-US" dirty="0" smtClean="0"/>
              <a:t>１５～</a:t>
            </a:r>
            <a:r>
              <a:rPr kumimoji="1" lang="en-US" altLang="ja-JP" dirty="0" smtClean="0"/>
              <a:t>8/</a:t>
            </a:r>
            <a:r>
              <a:rPr kumimoji="1" lang="ja-JP" altLang="en-US" dirty="0" smtClean="0"/>
              <a:t>３０</a:t>
            </a:r>
            <a:endParaRPr kumimoji="1" lang="en-US" altLang="ja-JP" dirty="0" smtClean="0"/>
          </a:p>
          <a:p>
            <a:pPr marL="0" indent="0">
              <a:buNone/>
            </a:pPr>
            <a:r>
              <a:rPr lang="ja-JP" altLang="en-US" dirty="0"/>
              <a:t>　</a:t>
            </a:r>
            <a:r>
              <a:rPr lang="ja-JP" altLang="en-US" dirty="0" smtClean="0"/>
              <a:t>　</a:t>
            </a:r>
            <a:r>
              <a:rPr lang="en-US" altLang="ja-JP" dirty="0" smtClean="0"/>
              <a:t>※</a:t>
            </a:r>
            <a:r>
              <a:rPr lang="ja-JP" altLang="en-US" dirty="0" smtClean="0"/>
              <a:t>ただし途中解散、途中合流も相談の</a:t>
            </a:r>
            <a:r>
              <a:rPr lang="ja-JP" altLang="en-US" dirty="0"/>
              <a:t>上</a:t>
            </a:r>
            <a:r>
              <a:rPr lang="ja-JP" altLang="en-US" dirty="0" smtClean="0"/>
              <a:t>で許可</a:t>
            </a:r>
            <a:endParaRPr kumimoji="1" lang="en-US" altLang="ja-JP" dirty="0" smtClean="0"/>
          </a:p>
          <a:p>
            <a:pPr marL="0" indent="0">
              <a:buNone/>
            </a:pPr>
            <a:endParaRPr lang="en-US" altLang="ja-JP" dirty="0"/>
          </a:p>
          <a:p>
            <a:pPr marL="0" indent="0">
              <a:buNone/>
            </a:pPr>
            <a:r>
              <a:rPr kumimoji="1" lang="ja-JP" altLang="en-US" dirty="0" smtClean="0"/>
              <a:t>集合、解散時間</a:t>
            </a:r>
            <a:endParaRPr kumimoji="1" lang="en-US" altLang="ja-JP" dirty="0" smtClean="0"/>
          </a:p>
          <a:p>
            <a:pPr marL="0" indent="0">
              <a:buNone/>
            </a:pPr>
            <a:r>
              <a:rPr lang="ja-JP" altLang="en-US" dirty="0"/>
              <a:t>　</a:t>
            </a:r>
            <a:r>
              <a:rPr lang="ja-JP" altLang="en-US" dirty="0" smtClean="0"/>
              <a:t>前半集合　</a:t>
            </a:r>
            <a:r>
              <a:rPr lang="en-US" altLang="ja-JP" dirty="0" smtClean="0"/>
              <a:t>8/</a:t>
            </a:r>
            <a:r>
              <a:rPr lang="ja-JP" altLang="en-US" dirty="0" smtClean="0"/>
              <a:t>１５</a:t>
            </a:r>
            <a:r>
              <a:rPr lang="ja-JP" altLang="en-US" dirty="0" smtClean="0"/>
              <a:t>　午後</a:t>
            </a:r>
            <a:r>
              <a:rPr lang="ja-JP" altLang="en-US" dirty="0"/>
              <a:t>４</a:t>
            </a:r>
            <a:r>
              <a:rPr lang="ja-JP" altLang="en-US" dirty="0" smtClean="0"/>
              <a:t>時半　＠</a:t>
            </a:r>
            <a:r>
              <a:rPr lang="ja-JP" altLang="en-US" dirty="0" smtClean="0"/>
              <a:t>帯広</a:t>
            </a:r>
            <a:endParaRPr lang="en-US" altLang="ja-JP" dirty="0" smtClean="0"/>
          </a:p>
          <a:p>
            <a:pPr marL="0" indent="0">
              <a:buNone/>
            </a:pPr>
            <a:r>
              <a:rPr lang="ja-JP" altLang="en-US" dirty="0"/>
              <a:t>　</a:t>
            </a:r>
            <a:r>
              <a:rPr lang="ja-JP" altLang="en-US" dirty="0" smtClean="0"/>
              <a:t>前半解散　</a:t>
            </a:r>
            <a:r>
              <a:rPr lang="en-US" altLang="ja-JP" dirty="0" smtClean="0"/>
              <a:t>8/</a:t>
            </a:r>
            <a:r>
              <a:rPr lang="ja-JP" altLang="en-US" dirty="0" smtClean="0"/>
              <a:t>２</a:t>
            </a:r>
            <a:r>
              <a:rPr lang="ja-JP" altLang="en-US" dirty="0"/>
              <a:t>２</a:t>
            </a:r>
            <a:r>
              <a:rPr lang="ja-JP" altLang="en-US" dirty="0" smtClean="0"/>
              <a:t>　午前</a:t>
            </a:r>
            <a:r>
              <a:rPr lang="ja-JP" altLang="en-US" dirty="0" smtClean="0"/>
              <a:t>１１時 </a:t>
            </a:r>
            <a:r>
              <a:rPr lang="ja-JP" altLang="en-US" dirty="0" smtClean="0"/>
              <a:t>　</a:t>
            </a:r>
            <a:r>
              <a:rPr lang="ja-JP" altLang="en-US" dirty="0" smtClean="0"/>
              <a:t>＠女満別</a:t>
            </a:r>
            <a:endParaRPr lang="en-US" altLang="ja-JP" dirty="0" smtClean="0"/>
          </a:p>
          <a:p>
            <a:pPr marL="0" indent="0">
              <a:buNone/>
            </a:pPr>
            <a:r>
              <a:rPr lang="ja-JP" altLang="en-US" dirty="0"/>
              <a:t>　</a:t>
            </a:r>
            <a:r>
              <a:rPr lang="ja-JP" altLang="en-US" dirty="0" smtClean="0"/>
              <a:t>後半集合　</a:t>
            </a:r>
            <a:r>
              <a:rPr lang="en-US" altLang="ja-JP" dirty="0" smtClean="0"/>
              <a:t>8/</a:t>
            </a:r>
            <a:r>
              <a:rPr lang="ja-JP" altLang="en-US" dirty="0" smtClean="0"/>
              <a:t>２１</a:t>
            </a:r>
            <a:r>
              <a:rPr lang="ja-JP" altLang="en-US" dirty="0" smtClean="0"/>
              <a:t>　午後</a:t>
            </a:r>
            <a:r>
              <a:rPr lang="ja-JP" altLang="en-US" dirty="0"/>
              <a:t>４</a:t>
            </a:r>
            <a:r>
              <a:rPr lang="ja-JP" altLang="en-US" dirty="0" smtClean="0"/>
              <a:t>時半　</a:t>
            </a:r>
            <a:r>
              <a:rPr lang="ja-JP" altLang="en-US" dirty="0" smtClean="0"/>
              <a:t>＠</a:t>
            </a:r>
            <a:r>
              <a:rPr lang="ja-JP" altLang="en-US" dirty="0" smtClean="0"/>
              <a:t>女満別</a:t>
            </a:r>
            <a:endParaRPr lang="en-US" altLang="ja-JP" dirty="0" smtClean="0"/>
          </a:p>
          <a:p>
            <a:pPr marL="0" indent="0">
              <a:buNone/>
            </a:pPr>
            <a:r>
              <a:rPr lang="ja-JP" altLang="en-US" dirty="0"/>
              <a:t>　</a:t>
            </a:r>
            <a:r>
              <a:rPr lang="ja-JP" altLang="en-US" dirty="0" smtClean="0"/>
              <a:t>後半解散　</a:t>
            </a:r>
            <a:r>
              <a:rPr lang="en-US" altLang="ja-JP" dirty="0" smtClean="0"/>
              <a:t>8/</a:t>
            </a:r>
            <a:r>
              <a:rPr lang="ja-JP" altLang="en-US" dirty="0" smtClean="0"/>
              <a:t>３０　正午　　　　　＠</a:t>
            </a:r>
            <a:r>
              <a:rPr lang="ja-JP" altLang="en-US" dirty="0" smtClean="0"/>
              <a:t>釧路</a:t>
            </a:r>
            <a:endParaRPr lang="en-US" altLang="ja-JP" dirty="0" smtClean="0"/>
          </a:p>
        </p:txBody>
      </p:sp>
    </p:spTree>
    <p:extLst>
      <p:ext uri="{BB962C8B-B14F-4D97-AF65-F5344CB8AC3E}">
        <p14:creationId xmlns:p14="http://schemas.microsoft.com/office/powerpoint/2010/main" val="2073491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down)">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4">
                                            <p:txEl>
                                              <p:pRg st="7" end="7"/>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4">
                                            <p:txEl>
                                              <p:pRg st="8" end="8"/>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4">
                                            <p:txEl>
                                              <p:pRg st="9" end="9"/>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テキスト ボックス 3"/>
          <p:cNvSpPr txBox="1"/>
          <p:nvPr/>
        </p:nvSpPr>
        <p:spPr>
          <a:xfrm>
            <a:off x="611560" y="1124744"/>
            <a:ext cx="7992888" cy="1569660"/>
          </a:xfrm>
          <a:prstGeom prst="rect">
            <a:avLst/>
          </a:prstGeom>
          <a:noFill/>
        </p:spPr>
        <p:txBody>
          <a:bodyPr wrap="square" rtlCol="0">
            <a:spAutoFit/>
          </a:bodyPr>
          <a:lstStyle/>
          <a:p>
            <a:r>
              <a:rPr kumimoji="1" lang="ja-JP" altLang="en-US" sz="3200" dirty="0" smtClean="0"/>
              <a:t>まず合宿に最低限必要なものを紹介します。</a:t>
            </a:r>
            <a:endParaRPr kumimoji="1" lang="en-US" altLang="ja-JP" sz="3200" dirty="0" smtClean="0"/>
          </a:p>
          <a:p>
            <a:endParaRPr lang="en-US" altLang="ja-JP" sz="3200" dirty="0"/>
          </a:p>
          <a:p>
            <a:endParaRPr kumimoji="1" lang="ja-JP" altLang="en-US" sz="3200" dirty="0"/>
          </a:p>
        </p:txBody>
      </p:sp>
      <p:sp>
        <p:nvSpPr>
          <p:cNvPr id="3" name="テキスト ボックス 2"/>
          <p:cNvSpPr txBox="1"/>
          <p:nvPr/>
        </p:nvSpPr>
        <p:spPr>
          <a:xfrm>
            <a:off x="683568" y="1916832"/>
            <a:ext cx="7560840" cy="1692771"/>
          </a:xfrm>
          <a:prstGeom prst="rect">
            <a:avLst/>
          </a:prstGeom>
          <a:noFill/>
        </p:spPr>
        <p:txBody>
          <a:bodyPr wrap="square" rtlCol="0">
            <a:spAutoFit/>
          </a:bodyPr>
          <a:lstStyle/>
          <a:p>
            <a:r>
              <a:rPr kumimoji="1" lang="ja-JP" altLang="en-US" sz="3200" dirty="0" smtClean="0"/>
              <a:t>これがないと</a:t>
            </a:r>
            <a:endParaRPr kumimoji="1" lang="en-US" altLang="ja-JP" sz="3200" dirty="0" smtClean="0"/>
          </a:p>
          <a:p>
            <a:r>
              <a:rPr lang="ja-JP" altLang="en-US" sz="7200" dirty="0" smtClean="0"/>
              <a:t>合宿に来ちゃダメ</a:t>
            </a:r>
            <a:endParaRPr kumimoji="1" lang="ja-JP" altLang="en-US" sz="7200" dirty="0"/>
          </a:p>
        </p:txBody>
      </p:sp>
      <p:pic>
        <p:nvPicPr>
          <p:cNvPr id="1026" name="Picture 2"/>
          <p:cNvPicPr>
            <a:picLocks noChangeAspect="1" noChangeArrowheads="1"/>
          </p:cNvPicPr>
          <p:nvPr/>
        </p:nvPicPr>
        <p:blipFill>
          <a:blip r:embed="rId2" cstate="print"/>
          <a:srcRect/>
          <a:stretch>
            <a:fillRect/>
          </a:stretch>
        </p:blipFill>
        <p:spPr bwMode="auto">
          <a:xfrm>
            <a:off x="6730405" y="4581128"/>
            <a:ext cx="1794817" cy="1783457"/>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6372200" y="4293096"/>
            <a:ext cx="852526" cy="87401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
          </p:nvPr>
        </p:nvSpPr>
        <p:spPr/>
        <p:txBody>
          <a:bodyPr/>
          <a:lstStyle/>
          <a:p>
            <a:pPr>
              <a:lnSpc>
                <a:spcPct val="150000"/>
              </a:lnSpc>
            </a:pPr>
            <a:r>
              <a:rPr kumimoji="1" lang="ja-JP" altLang="en-US" dirty="0" smtClean="0"/>
              <a:t>間違えても、今年の春合宿みたいに</a:t>
            </a:r>
            <a:endParaRPr kumimoji="1" lang="en-US" altLang="ja-JP" dirty="0" smtClean="0"/>
          </a:p>
          <a:p>
            <a:pPr>
              <a:lnSpc>
                <a:spcPct val="150000"/>
              </a:lnSpc>
            </a:pPr>
            <a:r>
              <a:rPr kumimoji="1" lang="ja-JP" altLang="en-US" dirty="0" smtClean="0"/>
              <a:t>集合日を間違えて前日入りしたり、集合時間に遅れるなんてことはないように！</a:t>
            </a:r>
            <a:endParaRPr kumimoji="1" lang="ja-JP" altLang="en-US" dirty="0"/>
          </a:p>
        </p:txBody>
      </p:sp>
    </p:spTree>
    <p:extLst>
      <p:ext uri="{BB962C8B-B14F-4D97-AF65-F5344CB8AC3E}">
        <p14:creationId xmlns:p14="http://schemas.microsoft.com/office/powerpoint/2010/main" val="2429586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Autofit/>
          </a:bodyPr>
          <a:lstStyle/>
          <a:p>
            <a:r>
              <a:rPr lang="ja-JP" altLang="en-US" sz="4400" dirty="0">
                <a:solidFill>
                  <a:schemeClr val="tx1"/>
                </a:solidFill>
                <a:latin typeface="HGS創英角ﾎﾟｯﾌﾟ体" panose="040B0A00000000000000" pitchFamily="50" charset="-128"/>
                <a:ea typeface="HGS創英角ﾎﾟｯﾌﾟ体" panose="040B0A00000000000000" pitchFamily="50" charset="-128"/>
              </a:rPr>
              <a:t>合宿</a:t>
            </a:r>
            <a:r>
              <a:rPr lang="ja-JP" altLang="en-US" sz="4400" dirty="0" smtClean="0">
                <a:solidFill>
                  <a:schemeClr val="tx1"/>
                </a:solidFill>
                <a:latin typeface="HGS創英角ﾎﾟｯﾌﾟ体" panose="040B0A00000000000000" pitchFamily="50" charset="-128"/>
                <a:ea typeface="HGS創英角ﾎﾟｯﾌﾟ体" panose="040B0A00000000000000" pitchFamily="50" charset="-128"/>
              </a:rPr>
              <a:t>へのアクセス</a:t>
            </a:r>
            <a:endParaRPr kumimoji="1" lang="ja-JP" altLang="en-US" sz="4400" dirty="0">
              <a:solidFill>
                <a:schemeClr val="tx1"/>
              </a:solidFill>
              <a:latin typeface="HGS創英角ﾎﾟｯﾌﾟ体" panose="040B0A00000000000000" pitchFamily="50" charset="-128"/>
              <a:ea typeface="HGS創英角ﾎﾟｯﾌﾟ体" panose="040B0A00000000000000" pitchFamily="50" charset="-128"/>
            </a:endParaRPr>
          </a:p>
        </p:txBody>
      </p:sp>
      <p:sp>
        <p:nvSpPr>
          <p:cNvPr id="4" name="コンテンツ プレースホルダー 3"/>
          <p:cNvSpPr>
            <a:spLocks noGrp="1"/>
          </p:cNvSpPr>
          <p:nvPr>
            <p:ph sz="quarter" idx="1"/>
          </p:nvPr>
        </p:nvSpPr>
        <p:spPr>
          <a:xfrm>
            <a:off x="301752" y="1052736"/>
            <a:ext cx="8503920" cy="5805264"/>
          </a:xfrm>
        </p:spPr>
        <p:txBody>
          <a:bodyPr>
            <a:normAutofit/>
          </a:bodyPr>
          <a:lstStyle/>
          <a:p>
            <a:pPr marL="0" indent="0">
              <a:buNone/>
            </a:pPr>
            <a:r>
              <a:rPr lang="ja-JP" altLang="en-US" dirty="0"/>
              <a:t>　</a:t>
            </a:r>
            <a:r>
              <a:rPr lang="ja-JP" altLang="en-US" dirty="0" smtClean="0"/>
              <a:t>合宿は現地集合、現地解散です。集合場所までと解散場所からの交通手段は自分で</a:t>
            </a:r>
            <a:r>
              <a:rPr lang="ja-JP" altLang="en-US" dirty="0"/>
              <a:t>確保</a:t>
            </a:r>
            <a:r>
              <a:rPr lang="ja-JP" altLang="en-US" dirty="0" smtClean="0"/>
              <a:t>してください。</a:t>
            </a:r>
            <a:endParaRPr lang="en-US" altLang="ja-JP" dirty="0" smtClean="0"/>
          </a:p>
          <a:p>
            <a:pPr marL="0" indent="0">
              <a:buNone/>
            </a:pPr>
            <a:endParaRPr kumimoji="1" lang="en-US" altLang="ja-JP" dirty="0"/>
          </a:p>
          <a:p>
            <a:pPr marL="0" indent="0">
              <a:buNone/>
            </a:pPr>
            <a:r>
              <a:rPr lang="ja-JP" altLang="en-US" dirty="0" smtClean="0"/>
              <a:t>　</a:t>
            </a:r>
            <a:r>
              <a:rPr lang="en-US" altLang="ja-JP" dirty="0" smtClean="0"/>
              <a:t>1</a:t>
            </a:r>
            <a:r>
              <a:rPr lang="ja-JP" altLang="en-US" dirty="0" err="1" smtClean="0"/>
              <a:t>、</a:t>
            </a:r>
            <a:r>
              <a:rPr lang="ja-JP" altLang="en-US" dirty="0" smtClean="0"/>
              <a:t>前走についていく</a:t>
            </a:r>
            <a:endParaRPr lang="en-US" altLang="ja-JP" dirty="0" smtClean="0"/>
          </a:p>
          <a:p>
            <a:pPr marL="0" indent="0">
              <a:buNone/>
            </a:pPr>
            <a:r>
              <a:rPr lang="ja-JP" altLang="en-US" dirty="0" smtClean="0"/>
              <a:t>　　　一番</a:t>
            </a:r>
            <a:r>
              <a:rPr lang="ja-JP" altLang="en-US" dirty="0"/>
              <a:t>楽</a:t>
            </a:r>
            <a:r>
              <a:rPr lang="ja-JP" altLang="en-US" dirty="0" smtClean="0"/>
              <a:t>な方法。前走は概ね</a:t>
            </a:r>
            <a:r>
              <a:rPr lang="en-US" altLang="ja-JP" dirty="0" smtClean="0"/>
              <a:t>8/9</a:t>
            </a:r>
            <a:r>
              <a:rPr lang="ja-JP" altLang="en-US" dirty="0" err="1" smtClean="0"/>
              <a:t>ごろに</a:t>
            </a:r>
            <a:r>
              <a:rPr lang="ja-JP" altLang="en-US" dirty="0" smtClean="0"/>
              <a:t>スタート。</a:t>
            </a:r>
            <a:endParaRPr lang="en-US" altLang="ja-JP" dirty="0" smtClean="0"/>
          </a:p>
          <a:p>
            <a:pPr marL="0" indent="0">
              <a:buNone/>
            </a:pPr>
            <a:r>
              <a:rPr lang="ja-JP" altLang="en-US" dirty="0"/>
              <a:t>　</a:t>
            </a:r>
            <a:r>
              <a:rPr lang="en-US" altLang="ja-JP" dirty="0"/>
              <a:t>2</a:t>
            </a:r>
            <a:r>
              <a:rPr lang="ja-JP" altLang="en-US" dirty="0" err="1" smtClean="0"/>
              <a:t>、</a:t>
            </a:r>
            <a:r>
              <a:rPr lang="ja-JP" altLang="en-US" dirty="0" smtClean="0"/>
              <a:t>自力</a:t>
            </a:r>
            <a:endParaRPr lang="en-US" altLang="ja-JP" dirty="0" smtClean="0"/>
          </a:p>
          <a:p>
            <a:pPr marL="0" indent="0">
              <a:buNone/>
            </a:pPr>
            <a:r>
              <a:rPr lang="ja-JP" altLang="en-US" dirty="0"/>
              <a:t>　</a:t>
            </a:r>
            <a:r>
              <a:rPr lang="ja-JP" altLang="en-US" dirty="0" smtClean="0"/>
              <a:t>　</a:t>
            </a:r>
            <a:r>
              <a:rPr lang="en-US" altLang="ja-JP" dirty="0" smtClean="0"/>
              <a:t>A</a:t>
            </a:r>
            <a:r>
              <a:rPr lang="ja-JP" altLang="en-US" dirty="0" err="1" smtClean="0"/>
              <a:t>、</a:t>
            </a:r>
            <a:r>
              <a:rPr lang="ja-JP" altLang="en-US" dirty="0" smtClean="0"/>
              <a:t>飛行機　　　前半</a:t>
            </a:r>
            <a:r>
              <a:rPr lang="en-US" altLang="ja-JP" dirty="0" smtClean="0"/>
              <a:t>(</a:t>
            </a:r>
            <a:r>
              <a:rPr lang="ja-JP" altLang="en-US" dirty="0" smtClean="0"/>
              <a:t>帯広空港</a:t>
            </a:r>
            <a:r>
              <a:rPr lang="en-US" altLang="ja-JP" dirty="0" smtClean="0"/>
              <a:t>)</a:t>
            </a:r>
          </a:p>
          <a:p>
            <a:pPr marL="0" indent="0">
              <a:buNone/>
            </a:pPr>
            <a:r>
              <a:rPr lang="ja-JP" altLang="en-US" dirty="0"/>
              <a:t>　</a:t>
            </a:r>
            <a:r>
              <a:rPr lang="ja-JP" altLang="en-US" dirty="0" smtClean="0"/>
              <a:t>　帯広空港</a:t>
            </a:r>
            <a:r>
              <a:rPr lang="ja-JP" altLang="en-US" dirty="0" smtClean="0"/>
              <a:t>より</a:t>
            </a:r>
            <a:r>
              <a:rPr lang="ja-JP" altLang="en-US" dirty="0" smtClean="0"/>
              <a:t>２５</a:t>
            </a:r>
            <a:r>
              <a:rPr lang="ja-JP" altLang="en-US" dirty="0" smtClean="0"/>
              <a:t>ｋｍ</a:t>
            </a:r>
            <a:endParaRPr lang="en-US" altLang="ja-JP" dirty="0"/>
          </a:p>
          <a:p>
            <a:pPr marL="0" indent="0">
              <a:buNone/>
            </a:pPr>
            <a:r>
              <a:rPr lang="ja-JP" altLang="en-US" dirty="0" smtClean="0"/>
              <a:t>　　荷物受取、輪行解除の時間を考えれば午後</a:t>
            </a:r>
            <a:r>
              <a:rPr lang="en-US" altLang="ja-JP" dirty="0" smtClean="0"/>
              <a:t>2</a:t>
            </a:r>
            <a:r>
              <a:rPr lang="ja-JP" altLang="en-US" dirty="0" smtClean="0"/>
              <a:t>時までに到着が必要。　</a:t>
            </a:r>
            <a:endParaRPr lang="en-US" altLang="ja-JP" dirty="0" smtClean="0"/>
          </a:p>
        </p:txBody>
      </p:sp>
    </p:spTree>
    <p:extLst>
      <p:ext uri="{BB962C8B-B14F-4D97-AF65-F5344CB8AC3E}">
        <p14:creationId xmlns:p14="http://schemas.microsoft.com/office/powerpoint/2010/main" val="454264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sz="quarter" idx="1"/>
          </p:nvPr>
        </p:nvSpPr>
        <p:spPr/>
        <p:txBody>
          <a:bodyPr>
            <a:normAutofit lnSpcReduction="10000"/>
          </a:bodyPr>
          <a:lstStyle/>
          <a:p>
            <a:pPr marL="0" indent="0">
              <a:buNone/>
            </a:pPr>
            <a:r>
              <a:rPr lang="en-US" altLang="ja-JP" dirty="0"/>
              <a:t>A</a:t>
            </a:r>
            <a:r>
              <a:rPr lang="ja-JP" altLang="en-US" dirty="0" err="1"/>
              <a:t>、</a:t>
            </a:r>
            <a:r>
              <a:rPr lang="ja-JP" altLang="en-US" dirty="0"/>
              <a:t>飛行機　　　後半</a:t>
            </a:r>
            <a:r>
              <a:rPr lang="en-US" altLang="ja-JP" dirty="0" smtClean="0"/>
              <a:t>(</a:t>
            </a:r>
            <a:r>
              <a:rPr lang="ja-JP" altLang="en-US" dirty="0"/>
              <a:t>女満別</a:t>
            </a:r>
            <a:r>
              <a:rPr lang="ja-JP" altLang="en-US" dirty="0" smtClean="0"/>
              <a:t>空港</a:t>
            </a:r>
            <a:r>
              <a:rPr lang="en-US" altLang="ja-JP" dirty="0"/>
              <a:t>)</a:t>
            </a:r>
          </a:p>
          <a:p>
            <a:pPr marL="0" indent="0">
              <a:buNone/>
            </a:pPr>
            <a:r>
              <a:rPr lang="ja-JP" altLang="en-US" dirty="0"/>
              <a:t>　　</a:t>
            </a:r>
            <a:r>
              <a:rPr lang="ja-JP" altLang="en-US" dirty="0" smtClean="0"/>
              <a:t>空港より６ｋｍー前半集合よりかは近いから楽</a:t>
            </a:r>
            <a:r>
              <a:rPr lang="ja-JP" altLang="en-US" dirty="0" err="1" smtClean="0"/>
              <a:t>っちゃ</a:t>
            </a:r>
            <a:r>
              <a:rPr lang="ja-JP" altLang="en-US" dirty="0" smtClean="0"/>
              <a:t>楽</a:t>
            </a:r>
            <a:endParaRPr lang="en-US" altLang="ja-JP" dirty="0" smtClean="0"/>
          </a:p>
          <a:p>
            <a:pPr marL="0" indent="0">
              <a:buNone/>
            </a:pPr>
            <a:endParaRPr lang="en-US" altLang="ja-JP" dirty="0"/>
          </a:p>
          <a:p>
            <a:pPr marL="0" indent="0">
              <a:buNone/>
            </a:pPr>
            <a:r>
              <a:rPr lang="en-US" altLang="ja-JP" dirty="0"/>
              <a:t> B</a:t>
            </a:r>
            <a:r>
              <a:rPr lang="ja-JP" altLang="en-US" dirty="0" err="1"/>
              <a:t>、</a:t>
            </a:r>
            <a:r>
              <a:rPr lang="ja-JP" altLang="en-US" dirty="0"/>
              <a:t>北東パス</a:t>
            </a:r>
            <a:r>
              <a:rPr lang="en-US" altLang="ja-JP" dirty="0"/>
              <a:t>or</a:t>
            </a:r>
            <a:r>
              <a:rPr lang="ja-JP" altLang="en-US" dirty="0"/>
              <a:t>青春１８きっぷ</a:t>
            </a:r>
            <a:endParaRPr lang="en-US" altLang="ja-JP" dirty="0"/>
          </a:p>
          <a:p>
            <a:pPr marL="0" indent="0">
              <a:buNone/>
            </a:pPr>
            <a:r>
              <a:rPr lang="ja-JP" altLang="en-US" dirty="0"/>
              <a:t>　　　　旭川</a:t>
            </a:r>
            <a:r>
              <a:rPr lang="en-US" altLang="ja-JP" dirty="0"/>
              <a:t>o</a:t>
            </a:r>
            <a:r>
              <a:rPr lang="ja-JP" altLang="en-US" dirty="0" err="1"/>
              <a:t>ｒ</a:t>
            </a:r>
            <a:r>
              <a:rPr lang="ja-JP" altLang="en-US" dirty="0"/>
              <a:t>帯広まで</a:t>
            </a:r>
            <a:r>
              <a:rPr lang="en-US" altLang="ja-JP" dirty="0"/>
              <a:t>2</a:t>
            </a:r>
            <a:r>
              <a:rPr lang="ja-JP" altLang="en-US" dirty="0"/>
              <a:t>日。がんばってね。</a:t>
            </a:r>
            <a:endParaRPr lang="en-US" altLang="ja-JP" dirty="0"/>
          </a:p>
          <a:p>
            <a:pPr marL="0" indent="0">
              <a:buNone/>
            </a:pPr>
            <a:r>
              <a:rPr lang="ja-JP" altLang="en-US" dirty="0"/>
              <a:t>　　ちなみに、</a:t>
            </a:r>
            <a:endParaRPr lang="en-US" altLang="ja-JP" dirty="0"/>
          </a:p>
          <a:p>
            <a:pPr marL="0" indent="0">
              <a:buNone/>
            </a:pPr>
            <a:r>
              <a:rPr lang="ja-JP" altLang="en-US" dirty="0"/>
              <a:t>　　北東パス</a:t>
            </a:r>
            <a:r>
              <a:rPr lang="en-US" altLang="ja-JP" dirty="0"/>
              <a:t>(JR</a:t>
            </a:r>
            <a:r>
              <a:rPr lang="ja-JP" altLang="en-US" dirty="0"/>
              <a:t>東日本線、</a:t>
            </a:r>
            <a:r>
              <a:rPr lang="en-US" altLang="ja-JP" dirty="0"/>
              <a:t>JR</a:t>
            </a:r>
            <a:r>
              <a:rPr lang="ja-JP" altLang="en-US" dirty="0"/>
              <a:t>北海道線、東北の私鉄</a:t>
            </a:r>
            <a:r>
              <a:rPr lang="en-US" altLang="ja-JP" dirty="0"/>
              <a:t>)</a:t>
            </a:r>
          </a:p>
          <a:p>
            <a:pPr marL="0" indent="0">
              <a:buNone/>
            </a:pPr>
            <a:r>
              <a:rPr lang="ja-JP" altLang="en-US" dirty="0"/>
              <a:t>　　青春１８きっぷ</a:t>
            </a:r>
            <a:r>
              <a:rPr lang="en-US" altLang="ja-JP" dirty="0"/>
              <a:t>(JR</a:t>
            </a:r>
            <a:r>
              <a:rPr lang="ja-JP" altLang="en-US" dirty="0"/>
              <a:t>全線</a:t>
            </a:r>
            <a:r>
              <a:rPr lang="en-US" altLang="ja-JP" dirty="0"/>
              <a:t>)</a:t>
            </a:r>
          </a:p>
          <a:p>
            <a:pPr marL="0" indent="0">
              <a:buNone/>
            </a:pPr>
            <a:r>
              <a:rPr lang="ja-JP" altLang="en-US" dirty="0"/>
              <a:t>　　が大きな違い。興味があれば</a:t>
            </a:r>
            <a:r>
              <a:rPr lang="ja-JP" altLang="en-US" dirty="0" err="1"/>
              <a:t>ぐぐって</a:t>
            </a:r>
            <a:r>
              <a:rPr lang="ja-JP" altLang="en-US" dirty="0"/>
              <a:t>。　</a:t>
            </a:r>
            <a:endParaRPr lang="en-US" altLang="ja-JP" dirty="0"/>
          </a:p>
          <a:p>
            <a:pPr marL="0" indent="0">
              <a:buNone/>
            </a:pPr>
            <a:r>
              <a:rPr lang="ja-JP" altLang="en-US" dirty="0"/>
              <a:t>　　一番安く行けるが、乗り換えに頭を使います。　</a:t>
            </a:r>
            <a:endParaRPr lang="en-US" altLang="ja-JP" dirty="0"/>
          </a:p>
          <a:p>
            <a:endParaRPr kumimoji="1" lang="ja-JP" altLang="en-US" dirty="0"/>
          </a:p>
        </p:txBody>
      </p:sp>
    </p:spTree>
    <p:extLst>
      <p:ext uri="{BB962C8B-B14F-4D97-AF65-F5344CB8AC3E}">
        <p14:creationId xmlns:p14="http://schemas.microsoft.com/office/powerpoint/2010/main" val="2397818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1752" y="228600"/>
            <a:ext cx="8534400" cy="104056"/>
          </a:xfrm>
        </p:spPr>
        <p:txBody>
          <a:bodyPr>
            <a:normAutofit fontScale="90000"/>
          </a:bodyPr>
          <a:lstStyle/>
          <a:p>
            <a:endParaRPr kumimoji="1" lang="ja-JP" altLang="en-US" dirty="0"/>
          </a:p>
        </p:txBody>
      </p:sp>
      <p:sp>
        <p:nvSpPr>
          <p:cNvPr id="3" name="コンテンツ プレースホルダー 2"/>
          <p:cNvSpPr>
            <a:spLocks noGrp="1"/>
          </p:cNvSpPr>
          <p:nvPr>
            <p:ph sz="quarter" idx="1"/>
          </p:nvPr>
        </p:nvSpPr>
        <p:spPr>
          <a:xfrm>
            <a:off x="301752" y="332656"/>
            <a:ext cx="8503920" cy="6525344"/>
          </a:xfrm>
        </p:spPr>
        <p:txBody>
          <a:bodyPr>
            <a:normAutofit/>
          </a:bodyPr>
          <a:lstStyle/>
          <a:p>
            <a:pPr marL="0" indent="0">
              <a:buNone/>
            </a:pPr>
            <a:r>
              <a:rPr kumimoji="1" lang="ja-JP" altLang="en-US" dirty="0" smtClean="0"/>
              <a:t>　　</a:t>
            </a:r>
            <a:endParaRPr lang="en-US" altLang="ja-JP" dirty="0"/>
          </a:p>
          <a:p>
            <a:pPr marL="0" indent="0">
              <a:buNone/>
            </a:pPr>
            <a:r>
              <a:rPr lang="ja-JP" altLang="en-US" dirty="0"/>
              <a:t>　</a:t>
            </a:r>
            <a:r>
              <a:rPr lang="en-US" altLang="ja-JP" dirty="0"/>
              <a:t>C</a:t>
            </a:r>
            <a:r>
              <a:rPr lang="ja-JP" altLang="en-US" dirty="0" err="1" smtClean="0"/>
              <a:t>、</a:t>
            </a:r>
            <a:r>
              <a:rPr lang="ja-JP" altLang="en-US" dirty="0" smtClean="0"/>
              <a:t>フェリー</a:t>
            </a:r>
            <a:endParaRPr lang="en-US" altLang="ja-JP" dirty="0" smtClean="0"/>
          </a:p>
          <a:p>
            <a:pPr marL="0" indent="0">
              <a:buNone/>
            </a:pPr>
            <a:r>
              <a:rPr lang="ja-JP" altLang="en-US" dirty="0" smtClean="0"/>
              <a:t>　　　　新潟</a:t>
            </a:r>
            <a:r>
              <a:rPr lang="ja-JP" altLang="en-US" dirty="0" err="1" smtClean="0"/>
              <a:t>ー</a:t>
            </a:r>
            <a:r>
              <a:rPr lang="ja-JP" altLang="en-US" dirty="0" smtClean="0"/>
              <a:t>小樽</a:t>
            </a:r>
            <a:endParaRPr lang="en-US" altLang="ja-JP" dirty="0" smtClean="0"/>
          </a:p>
          <a:p>
            <a:pPr marL="0" indent="0">
              <a:buNone/>
            </a:pPr>
            <a:r>
              <a:rPr lang="ja-JP" altLang="en-US" dirty="0"/>
              <a:t>　</a:t>
            </a:r>
            <a:r>
              <a:rPr lang="ja-JP" altLang="en-US" dirty="0" smtClean="0"/>
              <a:t>　　　茨城</a:t>
            </a:r>
            <a:r>
              <a:rPr lang="ja-JP" altLang="en-US" dirty="0" err="1" smtClean="0"/>
              <a:t>ー</a:t>
            </a:r>
            <a:r>
              <a:rPr lang="ja-JP" altLang="en-US" dirty="0" smtClean="0"/>
              <a:t>苫小牧</a:t>
            </a:r>
            <a:endParaRPr lang="en-US" altLang="ja-JP" dirty="0" smtClean="0"/>
          </a:p>
          <a:p>
            <a:pPr marL="0" indent="0">
              <a:buNone/>
            </a:pPr>
            <a:r>
              <a:rPr lang="ja-JP" altLang="en-US" dirty="0" smtClean="0"/>
              <a:t>　　海の上なのでネットが通じません。暇つぶしを持ってくるか寝ているか</a:t>
            </a:r>
            <a:r>
              <a:rPr lang="ja-JP" altLang="en-US" dirty="0" smtClean="0"/>
              <a:t>。</a:t>
            </a:r>
            <a:endParaRPr lang="en-US" altLang="ja-JP" dirty="0" smtClean="0"/>
          </a:p>
          <a:p>
            <a:pPr marL="0" indent="0">
              <a:buNone/>
            </a:pPr>
            <a:endParaRPr lang="en-US" altLang="ja-JP" dirty="0"/>
          </a:p>
          <a:p>
            <a:pPr marL="0" indent="0">
              <a:buNone/>
            </a:pPr>
            <a:r>
              <a:rPr lang="ja-JP" altLang="en-US" dirty="0" smtClean="0"/>
              <a:t>　</a:t>
            </a:r>
            <a:r>
              <a:rPr lang="en-US" altLang="ja-JP" dirty="0" smtClean="0"/>
              <a:t>D</a:t>
            </a:r>
            <a:r>
              <a:rPr lang="ja-JP" altLang="en-US" dirty="0" err="1" smtClean="0"/>
              <a:t>、</a:t>
            </a:r>
            <a:r>
              <a:rPr lang="ja-JP" altLang="en-US" dirty="0" smtClean="0"/>
              <a:t>宅急便で自転車を現地に届ける。</a:t>
            </a:r>
            <a:endParaRPr lang="en-US" altLang="ja-JP" dirty="0" smtClean="0"/>
          </a:p>
          <a:p>
            <a:pPr marL="0" indent="0">
              <a:buNone/>
            </a:pPr>
            <a:r>
              <a:rPr lang="ja-JP" altLang="en-US" dirty="0" smtClean="0"/>
              <a:t>　　　</a:t>
            </a:r>
            <a:r>
              <a:rPr lang="ja-JP" altLang="en-US" dirty="0" smtClean="0"/>
              <a:t>（１）自転車専門の郵送：手間が少、費用大</a:t>
            </a:r>
            <a:endParaRPr lang="en-US" altLang="ja-JP" dirty="0" smtClean="0"/>
          </a:p>
          <a:p>
            <a:pPr marL="0" indent="0">
              <a:buNone/>
            </a:pPr>
            <a:endParaRPr lang="en-US" altLang="ja-JP" dirty="0"/>
          </a:p>
          <a:p>
            <a:pPr marL="0" indent="0">
              <a:buNone/>
            </a:pPr>
            <a:r>
              <a:rPr lang="ja-JP" altLang="en-US" dirty="0" smtClean="0"/>
              <a:t>　　　（２）自転車を分解して、宅急便：上記の逆</a:t>
            </a:r>
            <a:endParaRPr lang="en-US" altLang="ja-JP" dirty="0"/>
          </a:p>
          <a:p>
            <a:pPr marL="0" indent="0">
              <a:buNone/>
            </a:pPr>
            <a:endParaRPr kumimoji="1" lang="ja-JP" altLang="en-US" dirty="0"/>
          </a:p>
        </p:txBody>
      </p:sp>
    </p:spTree>
    <p:extLst>
      <p:ext uri="{BB962C8B-B14F-4D97-AF65-F5344CB8AC3E}">
        <p14:creationId xmlns:p14="http://schemas.microsoft.com/office/powerpoint/2010/main" val="2755035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1000"/>
                                        <p:tgtEl>
                                          <p:spTgt spid="3">
                                            <p:txEl>
                                              <p:pRg st="7" end="7"/>
                                            </p:txEl>
                                          </p:spTgt>
                                        </p:tgtEl>
                                      </p:cBhvr>
                                    </p:animEffect>
                                    <p:anim calcmode="lin" valueType="num">
                                      <p:cBhvr>
                                        <p:cTn id="2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fade">
                                      <p:cBhvr>
                                        <p:cTn id="29" dur="1000"/>
                                        <p:tgtEl>
                                          <p:spTgt spid="3">
                                            <p:txEl>
                                              <p:pRg st="9" end="9"/>
                                            </p:txEl>
                                          </p:spTgt>
                                        </p:tgtEl>
                                      </p:cBhvr>
                                    </p:animEffect>
                                    <p:anim calcmode="lin" valueType="num">
                                      <p:cBhvr>
                                        <p:cTn id="3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1752" y="228600"/>
            <a:ext cx="8534400" cy="536104"/>
          </a:xfrm>
        </p:spPr>
        <p:txBody>
          <a:bodyPr>
            <a:normAutofit fontScale="90000"/>
          </a:bodyPr>
          <a:lstStyle/>
          <a:p>
            <a:r>
              <a:rPr lang="ja-JP" altLang="en-US" dirty="0" smtClean="0"/>
              <a:t>フライト情報</a:t>
            </a:r>
            <a:endParaRPr kumimoji="1" lang="ja-JP" altLang="en-US" dirty="0"/>
          </a:p>
        </p:txBody>
      </p:sp>
      <p:sp>
        <p:nvSpPr>
          <p:cNvPr id="3" name="コンテンツ プレースホルダー 2"/>
          <p:cNvSpPr>
            <a:spLocks noGrp="1"/>
          </p:cNvSpPr>
          <p:nvPr>
            <p:ph sz="quarter" idx="1"/>
          </p:nvPr>
        </p:nvSpPr>
        <p:spPr>
          <a:xfrm>
            <a:off x="539552" y="980728"/>
            <a:ext cx="8266120" cy="5976664"/>
          </a:xfrm>
        </p:spPr>
        <p:txBody>
          <a:bodyPr>
            <a:normAutofit/>
          </a:bodyPr>
          <a:lstStyle/>
          <a:p>
            <a:pPr marL="0" indent="0">
              <a:buNone/>
            </a:pPr>
            <a:r>
              <a:rPr kumimoji="1" lang="ja-JP" altLang="en-US" dirty="0" smtClean="0"/>
              <a:t>・前半集合</a:t>
            </a:r>
            <a:r>
              <a:rPr lang="en-US" altLang="ja-JP" dirty="0"/>
              <a:t>…</a:t>
            </a:r>
            <a:r>
              <a:rPr lang="ja-JP" altLang="en-US" dirty="0"/>
              <a:t>女満別空港まで</a:t>
            </a:r>
            <a:r>
              <a:rPr lang="en-US" altLang="ja-JP" dirty="0"/>
              <a:t>6</a:t>
            </a:r>
            <a:r>
              <a:rPr lang="ja-JP" altLang="en-US" dirty="0" smtClean="0"/>
              <a:t>ｋｍ</a:t>
            </a:r>
            <a:endParaRPr lang="en-US" altLang="ja-JP" dirty="0"/>
          </a:p>
          <a:p>
            <a:pPr marL="0" indent="0">
              <a:buNone/>
            </a:pPr>
            <a:endParaRPr kumimoji="1" lang="en-US" altLang="ja-JP" dirty="0" smtClean="0"/>
          </a:p>
          <a:p>
            <a:pPr marL="0" indent="0">
              <a:buNone/>
            </a:pPr>
            <a:r>
              <a:rPr kumimoji="1" lang="ja-JP" altLang="en-US" dirty="0" smtClean="0"/>
              <a:t>・</a:t>
            </a:r>
            <a:r>
              <a:rPr kumimoji="1" lang="ja-JP" altLang="en-US" dirty="0" smtClean="0"/>
              <a:t>前半解散</a:t>
            </a:r>
            <a:endParaRPr kumimoji="1" lang="en-US" altLang="ja-JP" dirty="0" smtClean="0"/>
          </a:p>
          <a:p>
            <a:pPr marL="0" indent="0">
              <a:buNone/>
            </a:pPr>
            <a:r>
              <a:rPr lang="ja-JP" altLang="en-US" dirty="0"/>
              <a:t>　</a:t>
            </a:r>
            <a:r>
              <a:rPr lang="ja-JP" altLang="en-US" dirty="0" smtClean="0"/>
              <a:t>　</a:t>
            </a:r>
            <a:r>
              <a:rPr lang="ja-JP" altLang="en-US" dirty="0" smtClean="0"/>
              <a:t>解散</a:t>
            </a:r>
            <a:r>
              <a:rPr lang="en-US" altLang="ja-JP" dirty="0" smtClean="0"/>
              <a:t>…</a:t>
            </a:r>
            <a:r>
              <a:rPr lang="ja-JP" altLang="en-US" dirty="0" smtClean="0"/>
              <a:t>女満別空港</a:t>
            </a:r>
            <a:r>
              <a:rPr lang="ja-JP" altLang="en-US" dirty="0" smtClean="0"/>
              <a:t>まで</a:t>
            </a:r>
            <a:r>
              <a:rPr lang="en-US" altLang="ja-JP" dirty="0" smtClean="0"/>
              <a:t>6</a:t>
            </a:r>
            <a:r>
              <a:rPr lang="ja-JP" altLang="en-US" dirty="0" smtClean="0"/>
              <a:t>ｋｍ</a:t>
            </a:r>
            <a:endParaRPr lang="en-US" altLang="ja-JP" dirty="0" smtClean="0"/>
          </a:p>
          <a:p>
            <a:pPr marL="0" indent="0">
              <a:buNone/>
            </a:pPr>
            <a:r>
              <a:rPr kumimoji="1" lang="ja-JP" altLang="en-US" dirty="0"/>
              <a:t>　</a:t>
            </a:r>
            <a:r>
              <a:rPr kumimoji="1" lang="ja-JP" altLang="en-US" dirty="0" smtClean="0"/>
              <a:t>　</a:t>
            </a:r>
            <a:endParaRPr kumimoji="1" lang="en-US" altLang="ja-JP" dirty="0" smtClean="0"/>
          </a:p>
          <a:p>
            <a:pPr marL="0" indent="0">
              <a:buNone/>
            </a:pPr>
            <a:r>
              <a:rPr lang="ja-JP" altLang="en-US" dirty="0" smtClean="0"/>
              <a:t>・</a:t>
            </a:r>
            <a:r>
              <a:rPr lang="ja-JP" altLang="en-US" dirty="0" smtClean="0"/>
              <a:t>後半集合</a:t>
            </a:r>
            <a:endParaRPr lang="en-US" altLang="ja-JP" dirty="0" smtClean="0"/>
          </a:p>
          <a:p>
            <a:pPr marL="0" indent="0">
              <a:buNone/>
            </a:pPr>
            <a:r>
              <a:rPr lang="ja-JP" altLang="en-US" dirty="0" smtClean="0"/>
              <a:t>　　</a:t>
            </a:r>
            <a:r>
              <a:rPr lang="ja-JP" altLang="en-US" dirty="0" smtClean="0"/>
              <a:t>集合</a:t>
            </a:r>
            <a:r>
              <a:rPr lang="en-US" altLang="ja-JP" dirty="0" smtClean="0"/>
              <a:t>…</a:t>
            </a:r>
            <a:r>
              <a:rPr lang="ja-JP" altLang="en-US" dirty="0"/>
              <a:t>女満別</a:t>
            </a:r>
            <a:r>
              <a:rPr lang="ja-JP" altLang="en-US" dirty="0" smtClean="0"/>
              <a:t>空港</a:t>
            </a:r>
            <a:r>
              <a:rPr lang="ja-JP" altLang="en-US" dirty="0" smtClean="0"/>
              <a:t>から</a:t>
            </a:r>
            <a:r>
              <a:rPr lang="en-US" altLang="ja-JP" dirty="0"/>
              <a:t>6</a:t>
            </a:r>
            <a:r>
              <a:rPr lang="ja-JP" altLang="en-US" dirty="0" smtClean="0"/>
              <a:t>ｋｍ</a:t>
            </a:r>
            <a:endParaRPr lang="ja-JP" altLang="en-US" dirty="0"/>
          </a:p>
          <a:p>
            <a:pPr marL="0" indent="0" algn="ctr">
              <a:buNone/>
            </a:pPr>
            <a:r>
              <a:rPr lang="ja-JP" altLang="en-US" dirty="0"/>
              <a:t>　　　</a:t>
            </a:r>
            <a:r>
              <a:rPr lang="ja-JP" altLang="en-US" dirty="0" smtClean="0"/>
              <a:t>        羽田</a:t>
            </a:r>
            <a:r>
              <a:rPr lang="ja-JP" altLang="en-US" dirty="0"/>
              <a:t>　</a:t>
            </a:r>
            <a:r>
              <a:rPr lang="ja-JP" altLang="en-US" dirty="0" smtClean="0"/>
              <a:t>女満別</a:t>
            </a:r>
            <a:endParaRPr lang="en-US" altLang="ja-JP" dirty="0" smtClean="0"/>
          </a:p>
          <a:p>
            <a:pPr marL="0" indent="0" algn="ctr">
              <a:buNone/>
            </a:pPr>
            <a:r>
              <a:rPr lang="en-US" altLang="ja-JP" dirty="0" smtClean="0"/>
              <a:t>JAL</a:t>
            </a:r>
            <a:r>
              <a:rPr lang="ja-JP" altLang="en-US" dirty="0" smtClean="0"/>
              <a:t>　　</a:t>
            </a:r>
            <a:r>
              <a:rPr lang="ja-JP" altLang="en-US" dirty="0"/>
              <a:t>　</a:t>
            </a:r>
            <a:r>
              <a:rPr lang="en-US" altLang="ja-JP" dirty="0" smtClean="0"/>
              <a:t>07:10 </a:t>
            </a:r>
            <a:r>
              <a:rPr lang="ja-JP" altLang="en-US" dirty="0" smtClean="0"/>
              <a:t>　</a:t>
            </a:r>
            <a:r>
              <a:rPr lang="en-US" altLang="ja-JP" dirty="0" smtClean="0"/>
              <a:t>08:</a:t>
            </a:r>
            <a:r>
              <a:rPr lang="ja-JP" altLang="en-US" dirty="0" smtClean="0"/>
              <a:t>５０</a:t>
            </a:r>
            <a:endParaRPr lang="en-US" altLang="ja-JP" dirty="0" smtClean="0"/>
          </a:p>
          <a:p>
            <a:pPr marL="0" indent="0" algn="ctr">
              <a:buNone/>
            </a:pPr>
            <a:r>
              <a:rPr lang="en-US" altLang="ja-JP" dirty="0" smtClean="0"/>
              <a:t>AIR DO</a:t>
            </a:r>
            <a:r>
              <a:rPr lang="ja-JP" altLang="en-US" dirty="0"/>
              <a:t> </a:t>
            </a:r>
            <a:r>
              <a:rPr lang="ja-JP" altLang="en-US" dirty="0" smtClean="0"/>
              <a:t> </a:t>
            </a:r>
            <a:r>
              <a:rPr lang="en-US" altLang="ja-JP" dirty="0" smtClean="0"/>
              <a:t>11:20</a:t>
            </a:r>
            <a:r>
              <a:rPr lang="ja-JP" altLang="en-US" dirty="0" smtClean="0"/>
              <a:t>　　</a:t>
            </a:r>
            <a:r>
              <a:rPr lang="en-US" altLang="ja-JP" dirty="0" smtClean="0"/>
              <a:t>13:00</a:t>
            </a:r>
          </a:p>
          <a:p>
            <a:pPr marL="0" indent="0" algn="ctr">
              <a:buNone/>
            </a:pPr>
            <a:r>
              <a:rPr lang="en-US" altLang="ja-JP" dirty="0" err="1" smtClean="0"/>
              <a:t>JAl</a:t>
            </a:r>
            <a:r>
              <a:rPr lang="ja-JP" altLang="en-US" dirty="0" smtClean="0"/>
              <a:t>　</a:t>
            </a:r>
            <a:r>
              <a:rPr lang="en-US" altLang="ja-JP" dirty="0" smtClean="0"/>
              <a:t> </a:t>
            </a:r>
            <a:r>
              <a:rPr lang="ja-JP" altLang="en-US" dirty="0" smtClean="0"/>
              <a:t>　</a:t>
            </a:r>
            <a:r>
              <a:rPr lang="ja-JP" altLang="en-US" dirty="0"/>
              <a:t> </a:t>
            </a:r>
            <a:r>
              <a:rPr lang="ja-JP" altLang="en-US" dirty="0" smtClean="0"/>
              <a:t>   </a:t>
            </a:r>
            <a:r>
              <a:rPr lang="en-US" altLang="ja-JP" dirty="0" smtClean="0"/>
              <a:t>12:15</a:t>
            </a:r>
            <a:r>
              <a:rPr lang="ja-JP" altLang="en-US" dirty="0" smtClean="0"/>
              <a:t>　   </a:t>
            </a:r>
            <a:r>
              <a:rPr lang="en-US" altLang="ja-JP" dirty="0" smtClean="0"/>
              <a:t>13:55 </a:t>
            </a:r>
            <a:r>
              <a:rPr lang="ja-JP" altLang="en-US" dirty="0" smtClean="0"/>
              <a:t>　</a:t>
            </a:r>
            <a:endParaRPr lang="en-US" altLang="ja-JP" dirty="0" smtClean="0"/>
          </a:p>
          <a:p>
            <a:pPr marL="0" indent="0" algn="ctr">
              <a:buNone/>
            </a:pPr>
            <a:endParaRPr lang="en-US" altLang="ja-JP" dirty="0" smtClean="0"/>
          </a:p>
          <a:p>
            <a:pPr marL="0" indent="0">
              <a:buNone/>
            </a:pPr>
            <a:endParaRPr lang="en-US" altLang="ja-JP" dirty="0" smtClean="0"/>
          </a:p>
        </p:txBody>
      </p:sp>
    </p:spTree>
    <p:extLst>
      <p:ext uri="{BB962C8B-B14F-4D97-AF65-F5344CB8AC3E}">
        <p14:creationId xmlns:p14="http://schemas.microsoft.com/office/powerpoint/2010/main" val="37898539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sz="quarter" idx="1"/>
          </p:nvPr>
        </p:nvSpPr>
        <p:spPr>
          <a:xfrm>
            <a:off x="301752" y="476672"/>
            <a:ext cx="8503920" cy="6381328"/>
          </a:xfrm>
        </p:spPr>
        <p:txBody>
          <a:bodyPr/>
          <a:lstStyle/>
          <a:p>
            <a:pPr marL="0" indent="0">
              <a:buNone/>
            </a:pPr>
            <a:r>
              <a:rPr kumimoji="1" lang="ja-JP" altLang="en-US" dirty="0" smtClean="0"/>
              <a:t>　</a:t>
            </a:r>
            <a:r>
              <a:rPr lang="ja-JP" altLang="en-US" dirty="0" smtClean="0"/>
              <a:t>・後半解散</a:t>
            </a:r>
            <a:endParaRPr lang="en-US" altLang="ja-JP" dirty="0" smtClean="0"/>
          </a:p>
          <a:p>
            <a:pPr marL="0" indent="0">
              <a:buNone/>
            </a:pPr>
            <a:r>
              <a:rPr kumimoji="1" lang="ja-JP" altLang="en-US" dirty="0"/>
              <a:t>　</a:t>
            </a:r>
            <a:r>
              <a:rPr kumimoji="1" lang="ja-JP" altLang="en-US" dirty="0" smtClean="0"/>
              <a:t>　　</a:t>
            </a:r>
            <a:r>
              <a:rPr kumimoji="1" lang="en-US" altLang="ja-JP" dirty="0" smtClean="0"/>
              <a:t>A</a:t>
            </a:r>
            <a:r>
              <a:rPr kumimoji="1" lang="ja-JP" altLang="en-US" dirty="0" err="1" smtClean="0"/>
              <a:t>、</a:t>
            </a:r>
            <a:r>
              <a:rPr kumimoji="1" lang="ja-JP" altLang="en-US" dirty="0" smtClean="0"/>
              <a:t>釧路空港まで</a:t>
            </a:r>
            <a:r>
              <a:rPr kumimoji="1" lang="en-US" altLang="ja-JP" dirty="0" smtClean="0"/>
              <a:t>21</a:t>
            </a:r>
            <a:r>
              <a:rPr kumimoji="1" lang="ja-JP" altLang="en-US" dirty="0" smtClean="0"/>
              <a:t>ｋｍ</a:t>
            </a:r>
            <a:endParaRPr kumimoji="1" lang="en-US" altLang="ja-JP" dirty="0" smtClean="0"/>
          </a:p>
          <a:p>
            <a:pPr marL="0" indent="0">
              <a:buNone/>
            </a:pPr>
            <a:r>
              <a:rPr lang="ja-JP" altLang="en-US" dirty="0"/>
              <a:t>　</a:t>
            </a:r>
            <a:r>
              <a:rPr lang="ja-JP" altLang="en-US" dirty="0" smtClean="0"/>
              <a:t>　　　　　　　　　</a:t>
            </a:r>
            <a:endParaRPr lang="en-US" altLang="ja-JP" dirty="0" smtClean="0"/>
          </a:p>
          <a:p>
            <a:pPr marL="0" indent="0">
              <a:buNone/>
            </a:pPr>
            <a:r>
              <a:rPr lang="en-US" altLang="ja-JP" dirty="0" smtClean="0"/>
              <a:t>     </a:t>
            </a:r>
            <a:r>
              <a:rPr lang="ja-JP" altLang="en-US" dirty="0" smtClean="0"/>
              <a:t>　</a:t>
            </a:r>
            <a:r>
              <a:rPr lang="en-US" altLang="ja-JP" dirty="0" smtClean="0"/>
              <a:t>B</a:t>
            </a:r>
            <a:r>
              <a:rPr lang="ja-JP" altLang="en-US" dirty="0" err="1" smtClean="0"/>
              <a:t>、</a:t>
            </a:r>
            <a:r>
              <a:rPr lang="ja-JP" altLang="en-US" dirty="0"/>
              <a:t>北東</a:t>
            </a:r>
            <a:r>
              <a:rPr lang="ja-JP" altLang="en-US" dirty="0" smtClean="0"/>
              <a:t>パス</a:t>
            </a:r>
            <a:r>
              <a:rPr lang="en-US" altLang="ja-JP" dirty="0" smtClean="0"/>
              <a:t>or</a:t>
            </a:r>
            <a:r>
              <a:rPr lang="ja-JP" altLang="en-US" dirty="0" smtClean="0"/>
              <a:t>青春</a:t>
            </a:r>
            <a:r>
              <a:rPr lang="en-US" altLang="ja-JP" dirty="0" smtClean="0"/>
              <a:t>18</a:t>
            </a:r>
            <a:r>
              <a:rPr lang="ja-JP" altLang="en-US" dirty="0" smtClean="0"/>
              <a:t>きっぷ</a:t>
            </a:r>
            <a:endParaRPr lang="en-US" altLang="ja-JP" dirty="0" smtClean="0"/>
          </a:p>
          <a:p>
            <a:pPr marL="0" indent="0">
              <a:buNone/>
            </a:pPr>
            <a:r>
              <a:rPr lang="ja-JP" altLang="en-US" dirty="0"/>
              <a:t>　</a:t>
            </a:r>
            <a:r>
              <a:rPr lang="ja-JP" altLang="en-US" dirty="0" smtClean="0"/>
              <a:t>　　　前々ページ参照</a:t>
            </a:r>
            <a:endParaRPr lang="en-US" altLang="ja-JP" dirty="0" smtClean="0"/>
          </a:p>
          <a:p>
            <a:pPr marL="0" indent="0">
              <a:buNone/>
            </a:pPr>
            <a:r>
              <a:rPr lang="ja-JP" altLang="en-US" dirty="0"/>
              <a:t>　</a:t>
            </a:r>
            <a:r>
              <a:rPr lang="ja-JP" altLang="en-US" dirty="0" smtClean="0"/>
              <a:t>　</a:t>
            </a:r>
            <a:r>
              <a:rPr lang="ja-JP" altLang="en-US" dirty="0"/>
              <a:t> </a:t>
            </a:r>
            <a:r>
              <a:rPr lang="ja-JP" altLang="en-US" dirty="0" smtClean="0"/>
              <a:t> </a:t>
            </a:r>
            <a:r>
              <a:rPr lang="en-US" altLang="ja-JP" dirty="0" smtClean="0"/>
              <a:t>C</a:t>
            </a:r>
            <a:r>
              <a:rPr lang="ja-JP" altLang="en-US" dirty="0" err="1" smtClean="0"/>
              <a:t>、</a:t>
            </a:r>
            <a:r>
              <a:rPr lang="ja-JP" altLang="en-US" dirty="0" smtClean="0"/>
              <a:t>フェリー</a:t>
            </a:r>
            <a:endParaRPr lang="en-US" altLang="ja-JP" dirty="0" smtClean="0"/>
          </a:p>
          <a:p>
            <a:pPr marL="0" indent="0">
              <a:buNone/>
            </a:pPr>
            <a:r>
              <a:rPr lang="ja-JP" altLang="en-US" dirty="0"/>
              <a:t>　</a:t>
            </a:r>
            <a:r>
              <a:rPr lang="ja-JP" altLang="en-US" dirty="0" smtClean="0"/>
              <a:t>　　　同上</a:t>
            </a:r>
            <a:endParaRPr lang="en-US" altLang="ja-JP" dirty="0" smtClean="0"/>
          </a:p>
          <a:p>
            <a:pPr marL="0" indent="0">
              <a:buNone/>
            </a:pPr>
            <a:r>
              <a:rPr lang="ja-JP" altLang="en-US" dirty="0"/>
              <a:t>　</a:t>
            </a:r>
            <a:r>
              <a:rPr lang="ja-JP" altLang="en-US" dirty="0" smtClean="0"/>
              <a:t>　　</a:t>
            </a:r>
            <a:r>
              <a:rPr lang="en-US" altLang="ja-JP" dirty="0" smtClean="0"/>
              <a:t>D</a:t>
            </a:r>
            <a:r>
              <a:rPr lang="ja-JP" altLang="en-US" dirty="0" err="1" smtClean="0"/>
              <a:t>、</a:t>
            </a:r>
            <a:r>
              <a:rPr lang="ja-JP" altLang="en-US" dirty="0" smtClean="0"/>
              <a:t>後走についてく</a:t>
            </a:r>
            <a:endParaRPr lang="en-US" altLang="ja-JP" dirty="0" smtClean="0"/>
          </a:p>
          <a:p>
            <a:pPr marL="0" indent="0">
              <a:buNone/>
            </a:pPr>
            <a:endParaRPr kumimoji="1" lang="en-US" altLang="ja-JP" dirty="0" smtClean="0"/>
          </a:p>
        </p:txBody>
      </p:sp>
    </p:spTree>
    <p:extLst>
      <p:ext uri="{BB962C8B-B14F-4D97-AF65-F5344CB8AC3E}">
        <p14:creationId xmlns:p14="http://schemas.microsoft.com/office/powerpoint/2010/main" val="8720451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1752" y="228600"/>
            <a:ext cx="8534400" cy="104056"/>
          </a:xfrm>
        </p:spPr>
        <p:txBody>
          <a:bodyPr>
            <a:normAutofit fontScale="90000"/>
          </a:bodyPr>
          <a:lstStyle/>
          <a:p>
            <a:endParaRPr kumimoji="1" lang="ja-JP" altLang="en-US" dirty="0"/>
          </a:p>
        </p:txBody>
      </p:sp>
      <p:sp>
        <p:nvSpPr>
          <p:cNvPr id="3" name="コンテンツ プレースホルダー 2"/>
          <p:cNvSpPr>
            <a:spLocks noGrp="1"/>
          </p:cNvSpPr>
          <p:nvPr>
            <p:ph sz="quarter" idx="1"/>
          </p:nvPr>
        </p:nvSpPr>
        <p:spPr>
          <a:xfrm>
            <a:off x="301752" y="332656"/>
            <a:ext cx="8503920" cy="6336704"/>
          </a:xfrm>
        </p:spPr>
        <p:txBody>
          <a:bodyPr>
            <a:normAutofit fontScale="92500"/>
          </a:bodyPr>
          <a:lstStyle/>
          <a:p>
            <a:pPr marL="0" indent="0">
              <a:buNone/>
            </a:pPr>
            <a:r>
              <a:rPr kumimoji="1" lang="ja-JP" altLang="en-US" dirty="0" smtClean="0"/>
              <a:t>　集合前、解散後は基本的に自由です。</a:t>
            </a:r>
            <a:endParaRPr kumimoji="1" lang="en-US" altLang="ja-JP" dirty="0" smtClean="0"/>
          </a:p>
          <a:p>
            <a:pPr marL="0" indent="0">
              <a:buNone/>
            </a:pPr>
            <a:r>
              <a:rPr lang="ja-JP" altLang="en-US" dirty="0"/>
              <a:t>　</a:t>
            </a:r>
            <a:r>
              <a:rPr lang="ja-JP" altLang="en-US" dirty="0" smtClean="0"/>
              <a:t>前走、後走に参加するもよし、ひとりで前後走するもよし、</a:t>
            </a:r>
            <a:endParaRPr lang="en-US" altLang="ja-JP" dirty="0" smtClean="0"/>
          </a:p>
          <a:p>
            <a:pPr marL="0" indent="0">
              <a:buNone/>
            </a:pPr>
            <a:r>
              <a:rPr kumimoji="1" lang="ja-JP" altLang="en-US" dirty="0"/>
              <a:t>　</a:t>
            </a:r>
            <a:r>
              <a:rPr kumimoji="1" lang="en-US" altLang="ja-JP" dirty="0" smtClean="0"/>
              <a:t>18</a:t>
            </a:r>
            <a:r>
              <a:rPr kumimoji="1" lang="ja-JP" altLang="en-US" dirty="0" smtClean="0"/>
              <a:t>きっぷや東北パスで来るもよし。</a:t>
            </a:r>
            <a:endParaRPr kumimoji="1" lang="en-US" altLang="ja-JP" dirty="0" smtClean="0"/>
          </a:p>
          <a:p>
            <a:pPr marL="0" indent="0">
              <a:buNone/>
            </a:pPr>
            <a:r>
              <a:rPr lang="ja-JP" altLang="en-US" dirty="0"/>
              <a:t>　</a:t>
            </a:r>
            <a:r>
              <a:rPr lang="ja-JP" altLang="en-US" dirty="0" smtClean="0"/>
              <a:t>ただし、時間には余裕を持って行動するように。</a:t>
            </a:r>
            <a:endParaRPr lang="en-US" altLang="ja-JP" dirty="0" smtClean="0"/>
          </a:p>
          <a:p>
            <a:pPr marL="0" indent="0">
              <a:buNone/>
            </a:pPr>
            <a:endParaRPr kumimoji="1" lang="en-US" altLang="ja-JP" dirty="0"/>
          </a:p>
          <a:p>
            <a:pPr marL="0" indent="0">
              <a:buNone/>
            </a:pPr>
            <a:r>
              <a:rPr lang="ja-JP" altLang="en-US" dirty="0" smtClean="0"/>
              <a:t>　　飛行機の時間は</a:t>
            </a:r>
            <a:r>
              <a:rPr lang="en-US" altLang="ja-JP" dirty="0" smtClean="0"/>
              <a:t>6/</a:t>
            </a:r>
            <a:r>
              <a:rPr lang="ja-JP" altLang="en-US" dirty="0" smtClean="0"/>
              <a:t>２４時点</a:t>
            </a:r>
            <a:r>
              <a:rPr lang="ja-JP" altLang="en-US" dirty="0" smtClean="0"/>
              <a:t>でのものです。予約の際、各自確認をするように。千歳空港まで行けば羽田だけやなしに関空や中部にも就航便があるはずなんで北海道から直接実家に帰るとかも自由です。</a:t>
            </a:r>
            <a:endParaRPr lang="en-US" altLang="ja-JP" dirty="0" smtClean="0"/>
          </a:p>
          <a:p>
            <a:pPr marL="0" indent="0">
              <a:buNone/>
            </a:pPr>
            <a:endParaRPr kumimoji="1" lang="en-US" altLang="ja-JP" dirty="0"/>
          </a:p>
          <a:p>
            <a:pPr marL="0" indent="0">
              <a:buNone/>
            </a:pPr>
            <a:r>
              <a:rPr lang="ja-JP" altLang="en-US" dirty="0" smtClean="0"/>
              <a:t>なお、</a:t>
            </a:r>
            <a:r>
              <a:rPr lang="en-US" altLang="ja-JP" dirty="0" smtClean="0"/>
              <a:t>2</a:t>
            </a:r>
            <a:r>
              <a:rPr lang="ja-JP" altLang="en-US" dirty="0"/>
              <a:t>年生以下</a:t>
            </a:r>
            <a:r>
              <a:rPr lang="ja-JP" altLang="en-US" dirty="0" smtClean="0"/>
              <a:t>のみで宿泊と走行を伴う前走は原則禁止です。</a:t>
            </a:r>
            <a:endParaRPr kumimoji="1" lang="en-US" altLang="ja-JP" dirty="0" smtClean="0"/>
          </a:p>
          <a:p>
            <a:pPr marL="0" indent="0">
              <a:buNone/>
            </a:pPr>
            <a:r>
              <a:rPr lang="ja-JP" altLang="en-US" dirty="0" smtClean="0"/>
              <a:t>わからんことがあれば気軽に聞いてください（</a:t>
            </a:r>
            <a:r>
              <a:rPr lang="en-US" altLang="ja-JP" dirty="0"/>
              <a:t>/</a:t>
            </a:r>
            <a:r>
              <a:rPr lang="en-US" altLang="ja-JP" dirty="0" smtClean="0"/>
              <a:t>∀</a:t>
            </a:r>
            <a:r>
              <a:rPr lang="ja-JP" altLang="en-US" dirty="0" smtClean="0"/>
              <a:t>＼*）</a:t>
            </a:r>
            <a:endParaRPr lang="en-US" altLang="ja-JP" dirty="0" smtClean="0"/>
          </a:p>
          <a:p>
            <a:pPr marL="0" indent="0">
              <a:buNone/>
            </a:pPr>
            <a:r>
              <a:rPr lang="ja-JP" altLang="en-US" dirty="0"/>
              <a:t>　</a:t>
            </a:r>
            <a:r>
              <a:rPr lang="ja-JP" altLang="en-US" dirty="0" smtClean="0"/>
              <a:t>　　　　　　　　　　　　　　　　　　　　　　　　　　　　　文責：</a:t>
            </a:r>
            <a:r>
              <a:rPr lang="ja-JP" altLang="en-US" dirty="0" err="1" smtClean="0"/>
              <a:t>べ</a:t>
            </a:r>
            <a:endParaRPr lang="en-US" altLang="ja-JP" dirty="0" smtClean="0"/>
          </a:p>
          <a:p>
            <a:pPr marL="0" indent="0">
              <a:buNone/>
            </a:pPr>
            <a:r>
              <a:rPr lang="ja-JP" altLang="en-US" dirty="0"/>
              <a:t>　</a:t>
            </a:r>
            <a:r>
              <a:rPr lang="ja-JP" altLang="en-US" dirty="0" smtClean="0"/>
              <a:t>　　　　　　　　　　　　　　　　　　　　　　　　　　　　　改訂：フック</a:t>
            </a:r>
            <a:endParaRPr lang="en-US" altLang="ja-JP" dirty="0" smtClean="0"/>
          </a:p>
        </p:txBody>
      </p:sp>
    </p:spTree>
    <p:extLst>
      <p:ext uri="{BB962C8B-B14F-4D97-AF65-F5344CB8AC3E}">
        <p14:creationId xmlns:p14="http://schemas.microsoft.com/office/powerpoint/2010/main" val="2116113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500"/>
                                        <p:tgtEl>
                                          <p:spTgt spid="3">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fade">
                                      <p:cBhvr>
                                        <p:cTn id="1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正方形/長方形 13"/>
          <p:cNvSpPr/>
          <p:nvPr/>
        </p:nvSpPr>
        <p:spPr>
          <a:xfrm>
            <a:off x="395536" y="3356992"/>
            <a:ext cx="2520280" cy="2808312"/>
          </a:xfrm>
          <a:prstGeom prst="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6012160" y="3356992"/>
            <a:ext cx="2736304" cy="2808312"/>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p:cNvSpPr/>
          <p:nvPr/>
        </p:nvSpPr>
        <p:spPr>
          <a:xfrm>
            <a:off x="6012160" y="332656"/>
            <a:ext cx="2736304" cy="2880320"/>
          </a:xfrm>
          <a:prstGeom prst="rect">
            <a:avLst/>
          </a:prstGeom>
          <a:solidFill>
            <a:srgbClr val="BA97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987824" y="3356992"/>
            <a:ext cx="2952328" cy="2808312"/>
          </a:xfrm>
          <a:prstGeom prst="rect">
            <a:avLst/>
          </a:prstGeom>
          <a:solidFill>
            <a:srgbClr val="8BCD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2987824" y="332656"/>
            <a:ext cx="2952328" cy="2880320"/>
          </a:xfrm>
          <a:prstGeom prst="rect">
            <a:avLst/>
          </a:prstGeom>
          <a:solidFill>
            <a:srgbClr val="F1A68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395536" y="332656"/>
            <a:ext cx="2520280" cy="288032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387592" y="280018"/>
            <a:ext cx="2448272" cy="5909310"/>
          </a:xfrm>
          <a:prstGeom prst="rect">
            <a:avLst/>
          </a:prstGeom>
          <a:noFill/>
        </p:spPr>
        <p:txBody>
          <a:bodyPr wrap="square" rtlCol="0">
            <a:spAutoFit/>
          </a:bodyPr>
          <a:lstStyle/>
          <a:p>
            <a:r>
              <a:rPr lang="ja-JP" altLang="en-US" b="1" dirty="0" smtClean="0"/>
              <a:t>資料・カード類　　　　　　　　　　　　　　　　　　　</a:t>
            </a:r>
            <a:endParaRPr lang="en-US" altLang="ja-JP" b="1" dirty="0" smtClean="0"/>
          </a:p>
          <a:p>
            <a:r>
              <a:rPr lang="ja-JP" altLang="en-US" dirty="0" smtClean="0"/>
              <a:t>・レジュメ　　　　　　　　　　　</a:t>
            </a:r>
            <a:endParaRPr lang="en-US" altLang="ja-JP" dirty="0"/>
          </a:p>
          <a:p>
            <a:r>
              <a:rPr lang="ja-JP" altLang="en-US" dirty="0"/>
              <a:t>・</a:t>
            </a:r>
            <a:r>
              <a:rPr lang="ja-JP" altLang="en-US" dirty="0" smtClean="0"/>
              <a:t>ツーリングマップ　　　　  　</a:t>
            </a:r>
            <a:endParaRPr lang="en-US" altLang="ja-JP" dirty="0" smtClean="0"/>
          </a:p>
          <a:p>
            <a:r>
              <a:rPr lang="ja-JP" altLang="en-US" dirty="0" smtClean="0"/>
              <a:t>・部員名簿　　　　　　　　　　　</a:t>
            </a:r>
            <a:endParaRPr lang="en-US" altLang="ja-JP" dirty="0"/>
          </a:p>
          <a:p>
            <a:r>
              <a:rPr lang="ja-JP" altLang="en-US" dirty="0" smtClean="0"/>
              <a:t>・安全講習資料</a:t>
            </a:r>
            <a:endParaRPr lang="en-US" altLang="ja-JP" dirty="0" smtClean="0"/>
          </a:p>
          <a:p>
            <a:r>
              <a:rPr lang="ja-JP" altLang="en-US" dirty="0" smtClean="0"/>
              <a:t>・保険講習資料</a:t>
            </a:r>
            <a:endParaRPr lang="en-US" altLang="ja-JP" dirty="0" smtClean="0"/>
          </a:p>
          <a:p>
            <a:r>
              <a:rPr lang="ja-JP" altLang="en-US" dirty="0" smtClean="0"/>
              <a:t>・ＹＨ</a:t>
            </a:r>
            <a:r>
              <a:rPr lang="ja-JP" altLang="en-US" dirty="0"/>
              <a:t>会員証</a:t>
            </a:r>
            <a:endParaRPr lang="en-US" altLang="ja-JP" dirty="0"/>
          </a:p>
          <a:p>
            <a:r>
              <a:rPr lang="ja-JP" altLang="en-US" dirty="0" smtClean="0"/>
              <a:t>・学生証</a:t>
            </a:r>
            <a:endParaRPr lang="en-US" altLang="ja-JP" dirty="0" smtClean="0"/>
          </a:p>
          <a:p>
            <a:r>
              <a:rPr lang="ja-JP" altLang="en-US" dirty="0" smtClean="0"/>
              <a:t>・キャッシュカード</a:t>
            </a:r>
            <a:endParaRPr lang="en-US" altLang="ja-JP" dirty="0" smtClean="0"/>
          </a:p>
          <a:p>
            <a:r>
              <a:rPr lang="ja-JP" altLang="en-US" dirty="0" smtClean="0"/>
              <a:t>・テレホンカード</a:t>
            </a:r>
            <a:endParaRPr lang="en-US" altLang="ja-JP" dirty="0" smtClean="0"/>
          </a:p>
          <a:p>
            <a:endParaRPr lang="en-US" altLang="ja-JP" dirty="0" smtClean="0"/>
          </a:p>
          <a:p>
            <a:r>
              <a:rPr lang="ja-JP" altLang="en-US" b="1" dirty="0" smtClean="0"/>
              <a:t>自転車用品</a:t>
            </a:r>
            <a:endParaRPr lang="en-US" altLang="ja-JP" b="1" dirty="0"/>
          </a:p>
          <a:p>
            <a:r>
              <a:rPr lang="ja-JP" altLang="en-US" dirty="0" smtClean="0"/>
              <a:t>・ヘルメット</a:t>
            </a:r>
            <a:endParaRPr lang="en-US" altLang="ja-JP" dirty="0" smtClean="0"/>
          </a:p>
          <a:p>
            <a:r>
              <a:rPr lang="ja-JP" altLang="en-US" dirty="0" smtClean="0"/>
              <a:t>・フロントライト</a:t>
            </a:r>
            <a:endParaRPr lang="en-US" altLang="ja-JP" dirty="0"/>
          </a:p>
          <a:p>
            <a:r>
              <a:rPr lang="ja-JP" altLang="en-US" dirty="0" smtClean="0"/>
              <a:t>・テールライト</a:t>
            </a:r>
            <a:endParaRPr lang="en-US" altLang="ja-JP" dirty="0"/>
          </a:p>
          <a:p>
            <a:r>
              <a:rPr lang="ja-JP" altLang="en-US" dirty="0" smtClean="0"/>
              <a:t>・ゴム紐</a:t>
            </a:r>
            <a:endParaRPr lang="en-US" altLang="ja-JP" dirty="0" smtClean="0"/>
          </a:p>
          <a:p>
            <a:r>
              <a:rPr lang="ja-JP" altLang="en-US" dirty="0" smtClean="0"/>
              <a:t>・ゴムネット</a:t>
            </a:r>
            <a:endParaRPr lang="en-US" altLang="ja-JP" dirty="0" smtClean="0"/>
          </a:p>
          <a:p>
            <a:r>
              <a:rPr lang="ja-JP" altLang="en-US" dirty="0" smtClean="0"/>
              <a:t>・輪行袋</a:t>
            </a:r>
            <a:endParaRPr lang="en-US" altLang="ja-JP" dirty="0" smtClean="0"/>
          </a:p>
          <a:p>
            <a:r>
              <a:rPr lang="ja-JP" altLang="en-US" dirty="0" smtClean="0"/>
              <a:t>・ディレーラーハンガー</a:t>
            </a:r>
            <a:endParaRPr lang="en-US" altLang="ja-JP" dirty="0" smtClean="0"/>
          </a:p>
          <a:p>
            <a:r>
              <a:rPr lang="ja-JP" altLang="en-US" dirty="0" smtClean="0"/>
              <a:t>・グローブ</a:t>
            </a:r>
            <a:endParaRPr lang="en-US" altLang="ja-JP" dirty="0" smtClean="0"/>
          </a:p>
          <a:p>
            <a:r>
              <a:rPr lang="ja-JP" altLang="en-US" dirty="0" smtClean="0"/>
              <a:t>・サイドバッグ</a:t>
            </a:r>
            <a:r>
              <a:rPr lang="en-US" altLang="ja-JP" dirty="0" smtClean="0"/>
              <a:t>×</a:t>
            </a:r>
            <a:r>
              <a:rPr lang="ja-JP" altLang="en-US" dirty="0" smtClean="0"/>
              <a:t>２</a:t>
            </a:r>
            <a:endParaRPr lang="en-US" altLang="ja-JP" dirty="0" smtClean="0"/>
          </a:p>
        </p:txBody>
      </p:sp>
      <p:sp>
        <p:nvSpPr>
          <p:cNvPr id="5" name="テキスト ボックス 4"/>
          <p:cNvSpPr txBox="1"/>
          <p:nvPr/>
        </p:nvSpPr>
        <p:spPr>
          <a:xfrm>
            <a:off x="3059832" y="332656"/>
            <a:ext cx="3096344" cy="5632311"/>
          </a:xfrm>
          <a:prstGeom prst="rect">
            <a:avLst/>
          </a:prstGeom>
          <a:noFill/>
        </p:spPr>
        <p:txBody>
          <a:bodyPr wrap="square" rtlCol="0">
            <a:spAutoFit/>
          </a:bodyPr>
          <a:lstStyle/>
          <a:p>
            <a:r>
              <a:rPr lang="ja-JP" altLang="en-US" b="1" dirty="0" smtClean="0"/>
              <a:t>メンテナンス</a:t>
            </a:r>
            <a:endParaRPr lang="en-US" altLang="ja-JP" b="1" dirty="0" smtClean="0"/>
          </a:p>
          <a:p>
            <a:r>
              <a:rPr lang="ja-JP" altLang="en-US" dirty="0" smtClean="0"/>
              <a:t>・</a:t>
            </a:r>
            <a:r>
              <a:rPr lang="ja-JP" altLang="en-US" dirty="0"/>
              <a:t>インフレーター</a:t>
            </a:r>
            <a:endParaRPr lang="en-US" altLang="ja-JP" dirty="0"/>
          </a:p>
          <a:p>
            <a:r>
              <a:rPr lang="ja-JP" altLang="en-US" dirty="0" smtClean="0"/>
              <a:t>・替えチューブ</a:t>
            </a:r>
            <a:r>
              <a:rPr lang="en-US" altLang="ja-JP" dirty="0" smtClean="0"/>
              <a:t>×2</a:t>
            </a:r>
          </a:p>
          <a:p>
            <a:r>
              <a:rPr lang="ja-JP" altLang="en-US" dirty="0"/>
              <a:t>・替えブレーキシュー</a:t>
            </a:r>
            <a:r>
              <a:rPr lang="en-US" altLang="ja-JP" dirty="0" smtClean="0"/>
              <a:t>×</a:t>
            </a:r>
            <a:r>
              <a:rPr lang="en-US" altLang="ja-JP" dirty="0"/>
              <a:t>2</a:t>
            </a:r>
            <a:r>
              <a:rPr lang="en-US" altLang="ja-JP" dirty="0" smtClean="0"/>
              <a:t>set</a:t>
            </a:r>
            <a:endParaRPr lang="en-US" altLang="ja-JP" dirty="0"/>
          </a:p>
          <a:p>
            <a:r>
              <a:rPr lang="ja-JP" altLang="en-US" dirty="0" smtClean="0"/>
              <a:t>・パンク修理セット</a:t>
            </a:r>
            <a:endParaRPr lang="en-US" altLang="ja-JP" dirty="0" smtClean="0"/>
          </a:p>
          <a:p>
            <a:r>
              <a:rPr lang="ja-JP" altLang="en-US" dirty="0"/>
              <a:t>・オイル</a:t>
            </a:r>
            <a:endParaRPr lang="en-US" altLang="ja-JP" dirty="0"/>
          </a:p>
          <a:p>
            <a:r>
              <a:rPr lang="ja-JP" altLang="en-US" dirty="0" smtClean="0"/>
              <a:t>・アーレンキー</a:t>
            </a:r>
            <a:endParaRPr lang="en-US" altLang="ja-JP" dirty="0" smtClean="0"/>
          </a:p>
          <a:p>
            <a:r>
              <a:rPr lang="ja-JP" altLang="en-US" dirty="0"/>
              <a:t>・雑巾</a:t>
            </a:r>
            <a:endParaRPr lang="en-US" altLang="ja-JP" dirty="0"/>
          </a:p>
          <a:p>
            <a:endParaRPr lang="en-US" altLang="ja-JP" dirty="0" smtClean="0"/>
          </a:p>
          <a:p>
            <a:endParaRPr lang="en-US" altLang="ja-JP" dirty="0"/>
          </a:p>
          <a:p>
            <a:endParaRPr lang="en-US" altLang="ja-JP" dirty="0" smtClean="0"/>
          </a:p>
          <a:p>
            <a:r>
              <a:rPr lang="ja-JP" altLang="en-US" b="1" dirty="0" smtClean="0"/>
              <a:t>キャンプ用品</a:t>
            </a:r>
            <a:endParaRPr lang="en-US" altLang="ja-JP" b="1" dirty="0"/>
          </a:p>
          <a:p>
            <a:r>
              <a:rPr lang="ja-JP" altLang="en-US" dirty="0" smtClean="0"/>
              <a:t>・テント</a:t>
            </a:r>
            <a:endParaRPr lang="en-US" altLang="ja-JP" dirty="0" smtClean="0"/>
          </a:p>
          <a:p>
            <a:r>
              <a:rPr lang="ja-JP" altLang="en-US" dirty="0" smtClean="0"/>
              <a:t>・シュラフ</a:t>
            </a:r>
            <a:endParaRPr lang="en-US" altLang="ja-JP" dirty="0" smtClean="0"/>
          </a:p>
          <a:p>
            <a:r>
              <a:rPr lang="ja-JP" altLang="en-US" dirty="0"/>
              <a:t>・銀マット</a:t>
            </a:r>
            <a:r>
              <a:rPr lang="en-US" altLang="ja-JP" dirty="0"/>
              <a:t>or</a:t>
            </a:r>
            <a:r>
              <a:rPr lang="ja-JP" altLang="en-US" dirty="0"/>
              <a:t>エアマット</a:t>
            </a:r>
            <a:endParaRPr lang="en-US" altLang="ja-JP" dirty="0"/>
          </a:p>
          <a:p>
            <a:r>
              <a:rPr lang="ja-JP" altLang="en-US" dirty="0" smtClean="0"/>
              <a:t>・ガス缶、ガスヘッド</a:t>
            </a:r>
            <a:endParaRPr lang="en-US" altLang="ja-JP" dirty="0" smtClean="0"/>
          </a:p>
          <a:p>
            <a:r>
              <a:rPr lang="ja-JP" altLang="en-US" dirty="0" smtClean="0"/>
              <a:t>・コッヘル</a:t>
            </a:r>
            <a:endParaRPr lang="en-US" altLang="ja-JP" dirty="0" smtClean="0"/>
          </a:p>
          <a:p>
            <a:r>
              <a:rPr lang="ja-JP" altLang="en-US" dirty="0" smtClean="0"/>
              <a:t>・マグカップ</a:t>
            </a:r>
            <a:endParaRPr lang="en-US" altLang="ja-JP" dirty="0" smtClean="0"/>
          </a:p>
          <a:p>
            <a:r>
              <a:rPr lang="ja-JP" altLang="en-US" dirty="0" smtClean="0"/>
              <a:t>・箸、スプーン、フォーク</a:t>
            </a:r>
            <a:endParaRPr lang="en-US" altLang="ja-JP" dirty="0" smtClean="0"/>
          </a:p>
          <a:p>
            <a:endParaRPr lang="ja-JP" altLang="en-US" dirty="0"/>
          </a:p>
        </p:txBody>
      </p:sp>
      <p:sp>
        <p:nvSpPr>
          <p:cNvPr id="6" name="テキスト ボックス 5"/>
          <p:cNvSpPr txBox="1"/>
          <p:nvPr/>
        </p:nvSpPr>
        <p:spPr>
          <a:xfrm>
            <a:off x="6012160" y="332656"/>
            <a:ext cx="2791149" cy="4247317"/>
          </a:xfrm>
          <a:prstGeom prst="rect">
            <a:avLst/>
          </a:prstGeom>
          <a:noFill/>
        </p:spPr>
        <p:txBody>
          <a:bodyPr wrap="none" rtlCol="0">
            <a:spAutoFit/>
          </a:bodyPr>
          <a:lstStyle/>
          <a:p>
            <a:r>
              <a:rPr lang="ja-JP" altLang="en-US" b="1" dirty="0" smtClean="0"/>
              <a:t>洋服・洗濯</a:t>
            </a:r>
            <a:endParaRPr lang="en-US" altLang="ja-JP" b="1" dirty="0" smtClean="0"/>
          </a:p>
          <a:p>
            <a:r>
              <a:rPr lang="ja-JP" altLang="en-US" dirty="0" smtClean="0"/>
              <a:t>・着替え</a:t>
            </a:r>
            <a:endParaRPr lang="en-US" altLang="ja-JP" dirty="0" smtClean="0"/>
          </a:p>
          <a:p>
            <a:r>
              <a:rPr lang="ja-JP" altLang="en-US" dirty="0" smtClean="0"/>
              <a:t>・防寒着</a:t>
            </a:r>
            <a:endParaRPr lang="en-US" altLang="ja-JP" dirty="0" smtClean="0"/>
          </a:p>
          <a:p>
            <a:r>
              <a:rPr lang="ja-JP" altLang="en-US" dirty="0" smtClean="0"/>
              <a:t>・洗剤</a:t>
            </a:r>
            <a:endParaRPr lang="en-US" altLang="ja-JP" dirty="0" smtClean="0"/>
          </a:p>
          <a:p>
            <a:r>
              <a:rPr lang="ja-JP" altLang="en-US" dirty="0" smtClean="0"/>
              <a:t>・風呂セット</a:t>
            </a:r>
            <a:r>
              <a:rPr lang="en-US" altLang="ja-JP" dirty="0" smtClean="0"/>
              <a:t>(</a:t>
            </a:r>
            <a:r>
              <a:rPr lang="ja-JP" altLang="en-US" dirty="0" smtClean="0"/>
              <a:t>シャンプー</a:t>
            </a:r>
            <a:r>
              <a:rPr lang="en-US" altLang="ja-JP" dirty="0" smtClean="0"/>
              <a:t>etc)</a:t>
            </a:r>
          </a:p>
          <a:p>
            <a:r>
              <a:rPr lang="ja-JP" altLang="en-US" dirty="0" smtClean="0"/>
              <a:t>・タオル</a:t>
            </a:r>
            <a:endParaRPr lang="en-US" altLang="ja-JP" dirty="0" smtClean="0"/>
          </a:p>
          <a:p>
            <a:r>
              <a:rPr lang="ja-JP" altLang="en-US" dirty="0" smtClean="0"/>
              <a:t>・ゴア</a:t>
            </a:r>
            <a:endParaRPr lang="en-US" altLang="ja-JP" dirty="0" smtClean="0"/>
          </a:p>
          <a:p>
            <a:endParaRPr lang="en-US" altLang="ja-JP" dirty="0" smtClean="0"/>
          </a:p>
          <a:p>
            <a:endParaRPr lang="en-US" altLang="ja-JP" dirty="0" smtClean="0"/>
          </a:p>
          <a:p>
            <a:endParaRPr lang="en-US" altLang="ja-JP" dirty="0"/>
          </a:p>
          <a:p>
            <a:endParaRPr lang="en-US" altLang="ja-JP" dirty="0" smtClean="0"/>
          </a:p>
          <a:p>
            <a:r>
              <a:rPr lang="ja-JP" altLang="en-US" b="1" dirty="0"/>
              <a:t>日用品</a:t>
            </a:r>
            <a:endParaRPr lang="en-US" altLang="ja-JP" b="1" dirty="0" smtClean="0"/>
          </a:p>
          <a:p>
            <a:r>
              <a:rPr lang="ja-JP" altLang="en-US" dirty="0" smtClean="0"/>
              <a:t>・筆記用具</a:t>
            </a:r>
            <a:endParaRPr lang="en-US" altLang="ja-JP" dirty="0" smtClean="0"/>
          </a:p>
          <a:p>
            <a:endParaRPr lang="en-US" altLang="ja-JP" dirty="0" smtClean="0"/>
          </a:p>
          <a:p>
            <a:endParaRPr lang="en-US" altLang="ja-JP"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テキスト ボックス 1"/>
          <p:cNvSpPr txBox="1"/>
          <p:nvPr/>
        </p:nvSpPr>
        <p:spPr>
          <a:xfrm>
            <a:off x="1331640" y="2132856"/>
            <a:ext cx="6624736" cy="861774"/>
          </a:xfrm>
          <a:prstGeom prst="rect">
            <a:avLst/>
          </a:prstGeom>
          <a:noFill/>
        </p:spPr>
        <p:txBody>
          <a:bodyPr wrap="square" rtlCol="0">
            <a:spAutoFit/>
          </a:bodyPr>
          <a:lstStyle/>
          <a:p>
            <a:r>
              <a:rPr kumimoji="1" lang="ja-JP" altLang="en-US" sz="3200" dirty="0" smtClean="0"/>
              <a:t>たくさんありますね。お金もかかります。</a:t>
            </a:r>
            <a:endParaRPr kumimoji="1" lang="en-US" altLang="ja-JP" sz="3200" dirty="0" smtClean="0"/>
          </a:p>
          <a:p>
            <a:endParaRPr kumimoji="1" lang="ja-JP" altLang="en-US" dirty="0"/>
          </a:p>
        </p:txBody>
      </p:sp>
      <p:sp>
        <p:nvSpPr>
          <p:cNvPr id="3" name="テキスト ボックス 2"/>
          <p:cNvSpPr txBox="1"/>
          <p:nvPr/>
        </p:nvSpPr>
        <p:spPr>
          <a:xfrm>
            <a:off x="755576" y="2996952"/>
            <a:ext cx="7848872" cy="923330"/>
          </a:xfrm>
          <a:prstGeom prst="rect">
            <a:avLst/>
          </a:prstGeom>
          <a:noFill/>
        </p:spPr>
        <p:txBody>
          <a:bodyPr wrap="square" rtlCol="0">
            <a:spAutoFit/>
          </a:bodyPr>
          <a:lstStyle/>
          <a:p>
            <a:r>
              <a:rPr kumimoji="1" lang="ja-JP" altLang="en-US" sz="5400" dirty="0" smtClean="0"/>
              <a:t>でもちゃんとそろえましょう。</a:t>
            </a:r>
            <a:endParaRPr kumimoji="1" lang="ja-JP" altLang="en-US" sz="5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テキスト ボックス 1"/>
          <p:cNvSpPr txBox="1"/>
          <p:nvPr/>
        </p:nvSpPr>
        <p:spPr>
          <a:xfrm>
            <a:off x="755576" y="2060848"/>
            <a:ext cx="5760640" cy="1600438"/>
          </a:xfrm>
          <a:prstGeom prst="rect">
            <a:avLst/>
          </a:prstGeom>
          <a:noFill/>
        </p:spPr>
        <p:txBody>
          <a:bodyPr wrap="square" rtlCol="0">
            <a:spAutoFit/>
          </a:bodyPr>
          <a:lstStyle/>
          <a:p>
            <a:r>
              <a:rPr lang="ja-JP" altLang="en-US" sz="4000" dirty="0" smtClean="0"/>
              <a:t>来ちゃダメ</a:t>
            </a:r>
            <a:r>
              <a:rPr lang="ja-JP" altLang="en-US" dirty="0" smtClean="0"/>
              <a:t>、</a:t>
            </a:r>
            <a:r>
              <a:rPr lang="ja-JP" altLang="en-US" sz="3200" dirty="0" smtClean="0"/>
              <a:t>とはいわないけど</a:t>
            </a:r>
            <a:endParaRPr lang="en-US" altLang="ja-JP" dirty="0" smtClean="0"/>
          </a:p>
          <a:p>
            <a:endParaRPr kumimoji="1" lang="en-US" altLang="ja-JP" dirty="0" smtClean="0"/>
          </a:p>
          <a:p>
            <a:r>
              <a:rPr lang="ja-JP" altLang="en-US" sz="4000" b="1" dirty="0" smtClean="0"/>
              <a:t>ないと困るもの </a:t>
            </a:r>
            <a:endParaRPr kumimoji="1" lang="ja-JP" altLang="en-US" sz="4000" b="1" dirty="0"/>
          </a:p>
        </p:txBody>
      </p:sp>
      <p:sp>
        <p:nvSpPr>
          <p:cNvPr id="3" name="テキスト ボックス 2"/>
          <p:cNvSpPr txBox="1"/>
          <p:nvPr/>
        </p:nvSpPr>
        <p:spPr>
          <a:xfrm>
            <a:off x="755576" y="3573016"/>
            <a:ext cx="3960440" cy="707886"/>
          </a:xfrm>
          <a:prstGeom prst="rect">
            <a:avLst/>
          </a:prstGeom>
          <a:noFill/>
        </p:spPr>
        <p:txBody>
          <a:bodyPr wrap="square" rtlCol="0">
            <a:spAutoFit/>
          </a:bodyPr>
          <a:lstStyle/>
          <a:p>
            <a:r>
              <a:rPr kumimoji="1" lang="ja-JP" altLang="en-US" sz="4000" b="1" dirty="0" smtClean="0"/>
              <a:t>あったらいいな</a:t>
            </a:r>
            <a:endParaRPr kumimoji="1" lang="ja-JP" altLang="en-US" sz="4000" b="1" dirty="0"/>
          </a:p>
        </p:txBody>
      </p:sp>
      <p:sp>
        <p:nvSpPr>
          <p:cNvPr id="5" name="テキスト ボックス 4"/>
          <p:cNvSpPr txBox="1"/>
          <p:nvPr/>
        </p:nvSpPr>
        <p:spPr>
          <a:xfrm>
            <a:off x="3995936" y="3284984"/>
            <a:ext cx="4824536" cy="584775"/>
          </a:xfrm>
          <a:prstGeom prst="rect">
            <a:avLst/>
          </a:prstGeom>
          <a:noFill/>
        </p:spPr>
        <p:txBody>
          <a:bodyPr wrap="square" rtlCol="0">
            <a:spAutoFit/>
          </a:bodyPr>
          <a:lstStyle/>
          <a:p>
            <a:r>
              <a:rPr lang="ja-JP" altLang="en-US" sz="3200" dirty="0" smtClean="0"/>
              <a:t>をプラスするとこんな感じ。</a:t>
            </a:r>
            <a:endParaRPr lang="en-US" altLang="ja-JP" sz="3200" dirty="0" smtClean="0"/>
          </a:p>
        </p:txBody>
      </p:sp>
      <p:pic>
        <p:nvPicPr>
          <p:cNvPr id="2050" name="Picture 2"/>
          <p:cNvPicPr>
            <a:picLocks noChangeAspect="1" noChangeArrowheads="1"/>
          </p:cNvPicPr>
          <p:nvPr/>
        </p:nvPicPr>
        <p:blipFill>
          <a:blip r:embed="rId2" cstate="print"/>
          <a:srcRect/>
          <a:stretch>
            <a:fillRect/>
          </a:stretch>
        </p:blipFill>
        <p:spPr bwMode="auto">
          <a:xfrm>
            <a:off x="6444208" y="4221088"/>
            <a:ext cx="2318757" cy="21762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正方形/長方形 10"/>
          <p:cNvSpPr/>
          <p:nvPr/>
        </p:nvSpPr>
        <p:spPr>
          <a:xfrm>
            <a:off x="2987824" y="3284984"/>
            <a:ext cx="2952328" cy="3384376"/>
          </a:xfrm>
          <a:prstGeom prst="rect">
            <a:avLst/>
          </a:prstGeom>
          <a:solidFill>
            <a:srgbClr val="8BCD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6084168" y="3284984"/>
            <a:ext cx="2736304" cy="3384376"/>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323528" y="3284984"/>
            <a:ext cx="2520280" cy="3384376"/>
          </a:xfrm>
          <a:prstGeom prst="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6084168" y="260648"/>
            <a:ext cx="2736304" cy="2880320"/>
          </a:xfrm>
          <a:prstGeom prst="rect">
            <a:avLst/>
          </a:prstGeom>
          <a:solidFill>
            <a:srgbClr val="BA97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2987824" y="260648"/>
            <a:ext cx="2952328" cy="2880320"/>
          </a:xfrm>
          <a:prstGeom prst="rect">
            <a:avLst/>
          </a:prstGeom>
          <a:solidFill>
            <a:srgbClr val="F1A68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323528" y="260648"/>
            <a:ext cx="2520280" cy="288032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395536" y="332656"/>
            <a:ext cx="2592288" cy="6832640"/>
          </a:xfrm>
          <a:prstGeom prst="rect">
            <a:avLst/>
          </a:prstGeom>
          <a:noFill/>
        </p:spPr>
        <p:txBody>
          <a:bodyPr wrap="square" rtlCol="0">
            <a:spAutoFit/>
          </a:bodyPr>
          <a:lstStyle/>
          <a:p>
            <a:r>
              <a:rPr lang="ja-JP" altLang="en-US" b="1" dirty="0" smtClean="0"/>
              <a:t>資料・カード類　　　　　　　　　　　　　　　　　　　</a:t>
            </a:r>
            <a:endParaRPr lang="en-US" altLang="ja-JP" b="1" dirty="0" smtClean="0"/>
          </a:p>
          <a:p>
            <a:r>
              <a:rPr lang="ja-JP" altLang="en-US" sz="1600" dirty="0" smtClean="0">
                <a:solidFill>
                  <a:schemeClr val="bg1">
                    <a:lumMod val="50000"/>
                  </a:schemeClr>
                </a:solidFill>
              </a:rPr>
              <a:t>・レジュメ　　　　　　　　　　　</a:t>
            </a:r>
            <a:endParaRPr lang="en-US" altLang="ja-JP" sz="1600" dirty="0" smtClean="0">
              <a:solidFill>
                <a:schemeClr val="bg1">
                  <a:lumMod val="50000"/>
                </a:schemeClr>
              </a:solidFill>
            </a:endParaRPr>
          </a:p>
          <a:p>
            <a:r>
              <a:rPr lang="ja-JP" altLang="en-US" sz="1600" dirty="0" smtClean="0">
                <a:solidFill>
                  <a:schemeClr val="bg1">
                    <a:lumMod val="50000"/>
                  </a:schemeClr>
                </a:solidFill>
              </a:rPr>
              <a:t>・ツーマ、ツーマ入れ　　　　  　</a:t>
            </a:r>
            <a:endParaRPr lang="en-US" altLang="ja-JP" sz="1600" dirty="0" smtClean="0">
              <a:solidFill>
                <a:schemeClr val="bg1">
                  <a:lumMod val="50000"/>
                </a:schemeClr>
              </a:solidFill>
            </a:endParaRPr>
          </a:p>
          <a:p>
            <a:r>
              <a:rPr lang="ja-JP" altLang="en-US" sz="1600" dirty="0" smtClean="0">
                <a:solidFill>
                  <a:schemeClr val="bg1">
                    <a:lumMod val="50000"/>
                  </a:schemeClr>
                </a:solidFill>
              </a:rPr>
              <a:t>・部員名簿　　　　　　　　　　　</a:t>
            </a:r>
            <a:endParaRPr lang="en-US" altLang="ja-JP" sz="1600" dirty="0" smtClean="0">
              <a:solidFill>
                <a:schemeClr val="bg1">
                  <a:lumMod val="50000"/>
                </a:schemeClr>
              </a:solidFill>
            </a:endParaRPr>
          </a:p>
          <a:p>
            <a:r>
              <a:rPr lang="ja-JP" altLang="en-US" sz="1600" dirty="0" smtClean="0">
                <a:solidFill>
                  <a:schemeClr val="bg1">
                    <a:lumMod val="50000"/>
                  </a:schemeClr>
                </a:solidFill>
              </a:rPr>
              <a:t>・安全講習資料</a:t>
            </a:r>
            <a:endParaRPr lang="en-US" altLang="ja-JP" sz="1600" dirty="0" smtClean="0">
              <a:solidFill>
                <a:schemeClr val="bg1">
                  <a:lumMod val="50000"/>
                </a:schemeClr>
              </a:solidFill>
            </a:endParaRPr>
          </a:p>
          <a:p>
            <a:r>
              <a:rPr lang="ja-JP" altLang="en-US" sz="1600" dirty="0" smtClean="0">
                <a:solidFill>
                  <a:schemeClr val="bg1">
                    <a:lumMod val="50000"/>
                  </a:schemeClr>
                </a:solidFill>
              </a:rPr>
              <a:t>・保険講習資料</a:t>
            </a:r>
            <a:endParaRPr lang="en-US" altLang="ja-JP" sz="1600" dirty="0" smtClean="0">
              <a:solidFill>
                <a:schemeClr val="bg1">
                  <a:lumMod val="50000"/>
                </a:schemeClr>
              </a:solidFill>
            </a:endParaRPr>
          </a:p>
          <a:p>
            <a:r>
              <a:rPr lang="ja-JP" altLang="en-US" sz="1600" dirty="0" smtClean="0">
                <a:solidFill>
                  <a:schemeClr val="bg1">
                    <a:lumMod val="50000"/>
                  </a:schemeClr>
                </a:solidFill>
              </a:rPr>
              <a:t>・保険証のコピー</a:t>
            </a:r>
            <a:endParaRPr lang="en-US" altLang="ja-JP" sz="1600" dirty="0" smtClean="0">
              <a:solidFill>
                <a:schemeClr val="bg1">
                  <a:lumMod val="50000"/>
                </a:schemeClr>
              </a:solidFill>
            </a:endParaRPr>
          </a:p>
          <a:p>
            <a:r>
              <a:rPr lang="ja-JP" altLang="en-US" sz="1600" dirty="0" smtClean="0">
                <a:solidFill>
                  <a:schemeClr val="bg1">
                    <a:lumMod val="50000"/>
                  </a:schemeClr>
                </a:solidFill>
              </a:rPr>
              <a:t>・ＹＨ会員証</a:t>
            </a:r>
            <a:endParaRPr lang="en-US" altLang="ja-JP" sz="1600" dirty="0" smtClean="0">
              <a:solidFill>
                <a:schemeClr val="bg1">
                  <a:lumMod val="50000"/>
                </a:schemeClr>
              </a:solidFill>
            </a:endParaRPr>
          </a:p>
          <a:p>
            <a:r>
              <a:rPr lang="ja-JP" altLang="en-US" sz="1600" dirty="0" smtClean="0">
                <a:solidFill>
                  <a:schemeClr val="bg1">
                    <a:lumMod val="50000"/>
                  </a:schemeClr>
                </a:solidFill>
              </a:rPr>
              <a:t>・学生証</a:t>
            </a:r>
            <a:endParaRPr lang="en-US" altLang="ja-JP" sz="1600" dirty="0" smtClean="0">
              <a:solidFill>
                <a:schemeClr val="bg1">
                  <a:lumMod val="50000"/>
                </a:schemeClr>
              </a:solidFill>
            </a:endParaRPr>
          </a:p>
          <a:p>
            <a:r>
              <a:rPr lang="ja-JP" altLang="en-US" sz="1600" dirty="0" smtClean="0">
                <a:solidFill>
                  <a:schemeClr val="bg1">
                    <a:lumMod val="50000"/>
                  </a:schemeClr>
                </a:solidFill>
              </a:rPr>
              <a:t>・キャッシュカード</a:t>
            </a:r>
            <a:endParaRPr lang="en-US" altLang="ja-JP" sz="1600" dirty="0" smtClean="0">
              <a:solidFill>
                <a:schemeClr val="bg1">
                  <a:lumMod val="50000"/>
                </a:schemeClr>
              </a:solidFill>
            </a:endParaRPr>
          </a:p>
          <a:p>
            <a:r>
              <a:rPr lang="ja-JP" altLang="en-US" sz="1600" dirty="0" smtClean="0"/>
              <a:t>・セイコマカード</a:t>
            </a:r>
            <a:endParaRPr lang="en-US" altLang="ja-JP" sz="1600" dirty="0" smtClean="0"/>
          </a:p>
          <a:p>
            <a:endParaRPr lang="en-US" altLang="ja-JP" sz="1600" dirty="0" smtClean="0"/>
          </a:p>
          <a:p>
            <a:r>
              <a:rPr lang="ja-JP" altLang="en-US" b="1" dirty="0" smtClean="0"/>
              <a:t>自転車用品</a:t>
            </a:r>
            <a:endParaRPr lang="en-US" altLang="ja-JP" b="1" dirty="0" smtClean="0"/>
          </a:p>
          <a:p>
            <a:r>
              <a:rPr lang="ja-JP" altLang="en-US" sz="1600" dirty="0" smtClean="0">
                <a:solidFill>
                  <a:schemeClr val="bg1">
                    <a:lumMod val="50000"/>
                  </a:schemeClr>
                </a:solidFill>
              </a:rPr>
              <a:t>・メット</a:t>
            </a:r>
            <a:endParaRPr lang="en-US" altLang="ja-JP" sz="1600" dirty="0" smtClean="0">
              <a:solidFill>
                <a:schemeClr val="bg1">
                  <a:lumMod val="50000"/>
                </a:schemeClr>
              </a:solidFill>
            </a:endParaRPr>
          </a:p>
          <a:p>
            <a:r>
              <a:rPr lang="ja-JP" altLang="en-US" sz="1600" dirty="0" smtClean="0">
                <a:solidFill>
                  <a:schemeClr val="bg1">
                    <a:lumMod val="50000"/>
                  </a:schemeClr>
                </a:solidFill>
              </a:rPr>
              <a:t>・フロントライト</a:t>
            </a:r>
            <a:endParaRPr lang="en-US" altLang="ja-JP" sz="1600" dirty="0" smtClean="0">
              <a:solidFill>
                <a:schemeClr val="bg1">
                  <a:lumMod val="50000"/>
                </a:schemeClr>
              </a:solidFill>
            </a:endParaRPr>
          </a:p>
          <a:p>
            <a:r>
              <a:rPr lang="ja-JP" altLang="en-US" sz="1600" dirty="0" smtClean="0">
                <a:solidFill>
                  <a:schemeClr val="bg1">
                    <a:lumMod val="50000"/>
                  </a:schemeClr>
                </a:solidFill>
              </a:rPr>
              <a:t>・テールライト</a:t>
            </a:r>
            <a:endParaRPr lang="en-US" altLang="ja-JP" sz="1600" dirty="0" smtClean="0">
              <a:solidFill>
                <a:schemeClr val="bg1">
                  <a:lumMod val="50000"/>
                </a:schemeClr>
              </a:solidFill>
            </a:endParaRPr>
          </a:p>
          <a:p>
            <a:r>
              <a:rPr lang="ja-JP" altLang="en-US" sz="1600" dirty="0" smtClean="0">
                <a:solidFill>
                  <a:schemeClr val="bg1">
                    <a:lumMod val="50000"/>
                  </a:schemeClr>
                </a:solidFill>
              </a:rPr>
              <a:t>・ゴム紐</a:t>
            </a:r>
            <a:endParaRPr lang="en-US" altLang="ja-JP" sz="1600" dirty="0" smtClean="0">
              <a:solidFill>
                <a:schemeClr val="bg1">
                  <a:lumMod val="50000"/>
                </a:schemeClr>
              </a:solidFill>
            </a:endParaRPr>
          </a:p>
          <a:p>
            <a:r>
              <a:rPr lang="ja-JP" altLang="en-US" sz="1600" dirty="0" smtClean="0">
                <a:solidFill>
                  <a:schemeClr val="bg1">
                    <a:lumMod val="50000"/>
                  </a:schemeClr>
                </a:solidFill>
              </a:rPr>
              <a:t>・ゴムネット</a:t>
            </a:r>
            <a:endParaRPr lang="en-US" altLang="ja-JP" sz="1600" dirty="0" smtClean="0">
              <a:solidFill>
                <a:schemeClr val="bg1">
                  <a:lumMod val="50000"/>
                </a:schemeClr>
              </a:solidFill>
            </a:endParaRPr>
          </a:p>
          <a:p>
            <a:r>
              <a:rPr lang="ja-JP" altLang="en-US" sz="1600" dirty="0" smtClean="0">
                <a:solidFill>
                  <a:schemeClr val="bg1">
                    <a:lumMod val="50000"/>
                  </a:schemeClr>
                </a:solidFill>
              </a:rPr>
              <a:t>・輪行袋</a:t>
            </a:r>
            <a:endParaRPr lang="en-US" altLang="ja-JP" sz="1600" dirty="0">
              <a:solidFill>
                <a:schemeClr val="bg1">
                  <a:lumMod val="50000"/>
                </a:schemeClr>
              </a:solidFill>
            </a:endParaRPr>
          </a:p>
          <a:p>
            <a:r>
              <a:rPr lang="ja-JP" altLang="en-US" sz="1600" dirty="0" smtClean="0">
                <a:solidFill>
                  <a:schemeClr val="bg1">
                    <a:lumMod val="50000"/>
                  </a:schemeClr>
                </a:solidFill>
              </a:rPr>
              <a:t>・ディレーラーハンガー</a:t>
            </a:r>
            <a:endParaRPr lang="en-US" altLang="ja-JP" sz="1600" dirty="0" smtClean="0">
              <a:solidFill>
                <a:schemeClr val="bg1">
                  <a:lumMod val="50000"/>
                </a:schemeClr>
              </a:solidFill>
            </a:endParaRPr>
          </a:p>
          <a:p>
            <a:r>
              <a:rPr lang="ja-JP" altLang="en-US" sz="1600" dirty="0" smtClean="0">
                <a:solidFill>
                  <a:schemeClr val="bg1">
                    <a:lumMod val="50000"/>
                  </a:schemeClr>
                </a:solidFill>
              </a:rPr>
              <a:t>・グローブ</a:t>
            </a:r>
            <a:endParaRPr lang="en-US" altLang="ja-JP" sz="1600" dirty="0" smtClean="0">
              <a:solidFill>
                <a:schemeClr val="bg1">
                  <a:lumMod val="50000"/>
                </a:schemeClr>
              </a:solidFill>
            </a:endParaRPr>
          </a:p>
          <a:p>
            <a:r>
              <a:rPr lang="ja-JP" altLang="en-US" sz="1600" dirty="0" smtClean="0">
                <a:solidFill>
                  <a:schemeClr val="bg1">
                    <a:lumMod val="50000"/>
                  </a:schemeClr>
                </a:solidFill>
              </a:rPr>
              <a:t>・サイドバッグ</a:t>
            </a:r>
            <a:endParaRPr lang="en-US" altLang="ja-JP" sz="1600" dirty="0" smtClean="0">
              <a:solidFill>
                <a:schemeClr val="bg1">
                  <a:lumMod val="50000"/>
                </a:schemeClr>
              </a:solidFill>
            </a:endParaRPr>
          </a:p>
          <a:p>
            <a:r>
              <a:rPr lang="ja-JP" altLang="en-US" sz="1600" dirty="0" smtClean="0"/>
              <a:t>・</a:t>
            </a:r>
            <a:r>
              <a:rPr lang="ja-JP" altLang="en-US" sz="1600" dirty="0" err="1" smtClean="0"/>
              <a:t>すそどめ</a:t>
            </a:r>
            <a:endParaRPr lang="en-US" altLang="ja-JP" sz="1600" dirty="0" smtClean="0"/>
          </a:p>
          <a:p>
            <a:r>
              <a:rPr lang="ja-JP" altLang="en-US" sz="1600" dirty="0" smtClean="0"/>
              <a:t>・電池</a:t>
            </a:r>
            <a:r>
              <a:rPr lang="en-US" altLang="ja-JP" sz="1600" dirty="0" smtClean="0"/>
              <a:t>(</a:t>
            </a:r>
            <a:r>
              <a:rPr lang="ja-JP" altLang="en-US" sz="1600" dirty="0" smtClean="0"/>
              <a:t>ライト用</a:t>
            </a:r>
            <a:r>
              <a:rPr lang="en-US" altLang="ja-JP" sz="1600" dirty="0" smtClean="0"/>
              <a:t>)</a:t>
            </a:r>
          </a:p>
          <a:p>
            <a:r>
              <a:rPr lang="ja-JP" altLang="en-US" sz="1600" dirty="0" smtClean="0"/>
              <a:t>・輪行</a:t>
            </a:r>
            <a:r>
              <a:rPr lang="ja-JP" altLang="en-US" sz="1600" dirty="0" err="1" smtClean="0"/>
              <a:t>袋袋</a:t>
            </a:r>
            <a:r>
              <a:rPr lang="ja-JP" altLang="en-US" sz="1600" dirty="0" smtClean="0"/>
              <a:t>袋</a:t>
            </a:r>
            <a:endParaRPr lang="en-US" altLang="ja-JP" sz="1600" dirty="0" smtClean="0"/>
          </a:p>
          <a:p>
            <a:endParaRPr lang="en-US" altLang="ja-JP" sz="1600" dirty="0" smtClean="0"/>
          </a:p>
          <a:p>
            <a:endParaRPr lang="en-US" altLang="ja-JP" dirty="0" smtClean="0"/>
          </a:p>
        </p:txBody>
      </p:sp>
      <p:sp>
        <p:nvSpPr>
          <p:cNvPr id="4" name="テキスト ボックス 3"/>
          <p:cNvSpPr txBox="1"/>
          <p:nvPr/>
        </p:nvSpPr>
        <p:spPr>
          <a:xfrm>
            <a:off x="3059832" y="332656"/>
            <a:ext cx="3024336" cy="5324535"/>
          </a:xfrm>
          <a:prstGeom prst="rect">
            <a:avLst/>
          </a:prstGeom>
          <a:noFill/>
        </p:spPr>
        <p:txBody>
          <a:bodyPr wrap="square" rtlCol="0">
            <a:spAutoFit/>
          </a:bodyPr>
          <a:lstStyle/>
          <a:p>
            <a:r>
              <a:rPr lang="ja-JP" altLang="en-US" b="1" dirty="0" smtClean="0"/>
              <a:t>メンテナンス</a:t>
            </a:r>
            <a:endParaRPr lang="en-US" altLang="ja-JP" b="1" dirty="0" smtClean="0"/>
          </a:p>
          <a:p>
            <a:r>
              <a:rPr lang="ja-JP" altLang="en-US" sz="1600" dirty="0" smtClean="0">
                <a:solidFill>
                  <a:schemeClr val="bg1">
                    <a:lumMod val="50000"/>
                  </a:schemeClr>
                </a:solidFill>
              </a:rPr>
              <a:t>・インフレーター</a:t>
            </a:r>
            <a:endParaRPr lang="en-US" altLang="ja-JP" sz="1600" dirty="0" smtClean="0">
              <a:solidFill>
                <a:schemeClr val="bg1">
                  <a:lumMod val="50000"/>
                </a:schemeClr>
              </a:solidFill>
            </a:endParaRPr>
          </a:p>
          <a:p>
            <a:r>
              <a:rPr lang="ja-JP" altLang="en-US" sz="1600" dirty="0" smtClean="0">
                <a:solidFill>
                  <a:schemeClr val="bg1">
                    <a:lumMod val="50000"/>
                  </a:schemeClr>
                </a:solidFill>
              </a:rPr>
              <a:t>・替えチューブ</a:t>
            </a:r>
            <a:r>
              <a:rPr lang="en-US" altLang="ja-JP" sz="1600" dirty="0" smtClean="0">
                <a:solidFill>
                  <a:schemeClr val="bg1">
                    <a:lumMod val="50000"/>
                  </a:schemeClr>
                </a:solidFill>
              </a:rPr>
              <a:t>×2</a:t>
            </a:r>
          </a:p>
          <a:p>
            <a:r>
              <a:rPr lang="ja-JP" altLang="en-US" sz="1600" dirty="0" smtClean="0">
                <a:solidFill>
                  <a:schemeClr val="bg1">
                    <a:lumMod val="50000"/>
                  </a:schemeClr>
                </a:solidFill>
              </a:rPr>
              <a:t>・替えブレーキシュー</a:t>
            </a:r>
            <a:r>
              <a:rPr lang="en-US" altLang="ja-JP" sz="1600" dirty="0" smtClean="0">
                <a:solidFill>
                  <a:schemeClr val="bg1">
                    <a:lumMod val="50000"/>
                  </a:schemeClr>
                </a:solidFill>
              </a:rPr>
              <a:t>×2set</a:t>
            </a:r>
          </a:p>
          <a:p>
            <a:r>
              <a:rPr lang="ja-JP" altLang="en-US" sz="1600" dirty="0" smtClean="0">
                <a:solidFill>
                  <a:schemeClr val="bg1">
                    <a:lumMod val="50000"/>
                  </a:schemeClr>
                </a:solidFill>
              </a:rPr>
              <a:t>・パンク修理セット</a:t>
            </a:r>
            <a:endParaRPr lang="en-US" altLang="ja-JP" sz="1600" dirty="0" smtClean="0">
              <a:solidFill>
                <a:schemeClr val="bg1">
                  <a:lumMod val="50000"/>
                </a:schemeClr>
              </a:solidFill>
            </a:endParaRPr>
          </a:p>
          <a:p>
            <a:r>
              <a:rPr lang="ja-JP" altLang="en-US" sz="1600" dirty="0" smtClean="0">
                <a:solidFill>
                  <a:schemeClr val="bg1">
                    <a:lumMod val="50000"/>
                  </a:schemeClr>
                </a:solidFill>
              </a:rPr>
              <a:t>・オイル</a:t>
            </a:r>
            <a:endParaRPr lang="en-US" altLang="ja-JP" sz="1600" dirty="0" smtClean="0">
              <a:solidFill>
                <a:schemeClr val="bg1">
                  <a:lumMod val="50000"/>
                </a:schemeClr>
              </a:solidFill>
            </a:endParaRPr>
          </a:p>
          <a:p>
            <a:r>
              <a:rPr lang="ja-JP" altLang="en-US" sz="1600" dirty="0" smtClean="0">
                <a:solidFill>
                  <a:schemeClr val="bg1">
                    <a:lumMod val="50000"/>
                  </a:schemeClr>
                </a:solidFill>
              </a:rPr>
              <a:t>・アーレンキー</a:t>
            </a:r>
            <a:endParaRPr lang="en-US" altLang="ja-JP" sz="1600" dirty="0" smtClean="0">
              <a:solidFill>
                <a:schemeClr val="bg1">
                  <a:lumMod val="50000"/>
                </a:schemeClr>
              </a:solidFill>
            </a:endParaRPr>
          </a:p>
          <a:p>
            <a:r>
              <a:rPr lang="ja-JP" altLang="en-US" sz="1600" dirty="0" smtClean="0">
                <a:solidFill>
                  <a:schemeClr val="bg1">
                    <a:lumMod val="50000"/>
                  </a:schemeClr>
                </a:solidFill>
              </a:rPr>
              <a:t>・雑巾</a:t>
            </a:r>
            <a:endParaRPr lang="en-US" altLang="ja-JP" sz="1600" dirty="0" smtClean="0">
              <a:solidFill>
                <a:schemeClr val="bg1">
                  <a:lumMod val="50000"/>
                </a:schemeClr>
              </a:solidFill>
            </a:endParaRPr>
          </a:p>
          <a:p>
            <a:endParaRPr lang="en-US" altLang="ja-JP" sz="1600" dirty="0" smtClean="0"/>
          </a:p>
          <a:p>
            <a:endParaRPr lang="en-US" altLang="ja-JP" sz="1600" dirty="0" smtClean="0"/>
          </a:p>
          <a:p>
            <a:endParaRPr lang="en-US" altLang="ja-JP" sz="1600" dirty="0" smtClean="0"/>
          </a:p>
          <a:p>
            <a:endParaRPr lang="en-US" altLang="ja-JP" sz="1600" dirty="0" smtClean="0"/>
          </a:p>
          <a:p>
            <a:r>
              <a:rPr lang="ja-JP" altLang="en-US" b="1" dirty="0" smtClean="0"/>
              <a:t>キャンプ用品</a:t>
            </a:r>
            <a:endParaRPr lang="en-US" altLang="ja-JP" b="1" dirty="0" smtClean="0"/>
          </a:p>
          <a:p>
            <a:r>
              <a:rPr lang="ja-JP" altLang="en-US" sz="1600" dirty="0" smtClean="0">
                <a:solidFill>
                  <a:schemeClr val="bg1">
                    <a:lumMod val="50000"/>
                  </a:schemeClr>
                </a:solidFill>
              </a:rPr>
              <a:t>・テント</a:t>
            </a:r>
            <a:endParaRPr lang="en-US" altLang="ja-JP" sz="1600" dirty="0" smtClean="0">
              <a:solidFill>
                <a:schemeClr val="bg1">
                  <a:lumMod val="50000"/>
                </a:schemeClr>
              </a:solidFill>
            </a:endParaRPr>
          </a:p>
          <a:p>
            <a:r>
              <a:rPr lang="ja-JP" altLang="en-US" sz="1600" dirty="0" smtClean="0">
                <a:solidFill>
                  <a:schemeClr val="bg1">
                    <a:lumMod val="50000"/>
                  </a:schemeClr>
                </a:solidFill>
              </a:rPr>
              <a:t>・シュラフ</a:t>
            </a:r>
            <a:endParaRPr lang="en-US" altLang="ja-JP" sz="1600" dirty="0" smtClean="0">
              <a:solidFill>
                <a:schemeClr val="bg1">
                  <a:lumMod val="50000"/>
                </a:schemeClr>
              </a:solidFill>
            </a:endParaRPr>
          </a:p>
          <a:p>
            <a:r>
              <a:rPr lang="ja-JP" altLang="en-US" sz="1600" dirty="0" smtClean="0">
                <a:solidFill>
                  <a:schemeClr val="bg1">
                    <a:lumMod val="50000"/>
                  </a:schemeClr>
                </a:solidFill>
              </a:rPr>
              <a:t>・銀マット</a:t>
            </a:r>
            <a:r>
              <a:rPr lang="en-US" altLang="ja-JP" sz="1600" dirty="0" smtClean="0">
                <a:solidFill>
                  <a:schemeClr val="bg1">
                    <a:lumMod val="50000"/>
                  </a:schemeClr>
                </a:solidFill>
              </a:rPr>
              <a:t>or</a:t>
            </a:r>
            <a:r>
              <a:rPr lang="ja-JP" altLang="en-US" sz="1600" dirty="0" smtClean="0">
                <a:solidFill>
                  <a:schemeClr val="bg1">
                    <a:lumMod val="50000"/>
                  </a:schemeClr>
                </a:solidFill>
              </a:rPr>
              <a:t>エアマット</a:t>
            </a:r>
            <a:endParaRPr lang="en-US" altLang="ja-JP" sz="1600" dirty="0" smtClean="0">
              <a:solidFill>
                <a:schemeClr val="bg1">
                  <a:lumMod val="50000"/>
                </a:schemeClr>
              </a:solidFill>
            </a:endParaRPr>
          </a:p>
          <a:p>
            <a:r>
              <a:rPr lang="ja-JP" altLang="en-US" sz="1600" dirty="0" smtClean="0">
                <a:solidFill>
                  <a:schemeClr val="bg1">
                    <a:lumMod val="50000"/>
                  </a:schemeClr>
                </a:solidFill>
              </a:rPr>
              <a:t>・ガス缶、ガスヘッド</a:t>
            </a:r>
            <a:endParaRPr lang="en-US" altLang="ja-JP" sz="1600" dirty="0" smtClean="0">
              <a:solidFill>
                <a:schemeClr val="bg1">
                  <a:lumMod val="50000"/>
                </a:schemeClr>
              </a:solidFill>
            </a:endParaRPr>
          </a:p>
          <a:p>
            <a:r>
              <a:rPr lang="ja-JP" altLang="en-US" sz="1600" dirty="0" smtClean="0">
                <a:solidFill>
                  <a:schemeClr val="bg1">
                    <a:lumMod val="50000"/>
                  </a:schemeClr>
                </a:solidFill>
              </a:rPr>
              <a:t>・コッヘル</a:t>
            </a:r>
            <a:endParaRPr lang="en-US" altLang="ja-JP" sz="1600" dirty="0" smtClean="0">
              <a:solidFill>
                <a:schemeClr val="bg1">
                  <a:lumMod val="50000"/>
                </a:schemeClr>
              </a:solidFill>
            </a:endParaRPr>
          </a:p>
          <a:p>
            <a:r>
              <a:rPr lang="ja-JP" altLang="en-US" sz="1600" dirty="0" smtClean="0">
                <a:solidFill>
                  <a:schemeClr val="bg1">
                    <a:lumMod val="50000"/>
                  </a:schemeClr>
                </a:solidFill>
              </a:rPr>
              <a:t>・マグカップ</a:t>
            </a:r>
            <a:endParaRPr lang="en-US" altLang="ja-JP" sz="1600" dirty="0" smtClean="0">
              <a:solidFill>
                <a:schemeClr val="bg1">
                  <a:lumMod val="50000"/>
                </a:schemeClr>
              </a:solidFill>
            </a:endParaRPr>
          </a:p>
          <a:p>
            <a:r>
              <a:rPr lang="ja-JP" altLang="en-US" sz="1600" dirty="0" smtClean="0">
                <a:solidFill>
                  <a:schemeClr val="bg1">
                    <a:lumMod val="50000"/>
                  </a:schemeClr>
                </a:solidFill>
              </a:rPr>
              <a:t>・箸、スプーン、フォーク</a:t>
            </a:r>
            <a:endParaRPr lang="en-US" altLang="ja-JP" sz="1600" dirty="0" smtClean="0">
              <a:solidFill>
                <a:schemeClr val="bg1">
                  <a:lumMod val="50000"/>
                </a:schemeClr>
              </a:solidFill>
            </a:endParaRPr>
          </a:p>
          <a:p>
            <a:r>
              <a:rPr lang="ja-JP" altLang="en-US" sz="1600" dirty="0" smtClean="0"/>
              <a:t>・ヘッドライト</a:t>
            </a:r>
            <a:endParaRPr lang="en-US" altLang="ja-JP" sz="1600" dirty="0" smtClean="0"/>
          </a:p>
        </p:txBody>
      </p:sp>
      <p:sp>
        <p:nvSpPr>
          <p:cNvPr id="5" name="テキスト ボックス 4"/>
          <p:cNvSpPr txBox="1"/>
          <p:nvPr/>
        </p:nvSpPr>
        <p:spPr>
          <a:xfrm>
            <a:off x="6156176" y="260648"/>
            <a:ext cx="2664296" cy="6555641"/>
          </a:xfrm>
          <a:prstGeom prst="rect">
            <a:avLst/>
          </a:prstGeom>
          <a:noFill/>
        </p:spPr>
        <p:txBody>
          <a:bodyPr wrap="square" rtlCol="0">
            <a:spAutoFit/>
          </a:bodyPr>
          <a:lstStyle/>
          <a:p>
            <a:r>
              <a:rPr lang="ja-JP" altLang="en-US" b="1" dirty="0" smtClean="0"/>
              <a:t>洋服・洗濯</a:t>
            </a:r>
            <a:endParaRPr lang="en-US" altLang="ja-JP" b="1" dirty="0" smtClean="0"/>
          </a:p>
          <a:p>
            <a:r>
              <a:rPr lang="ja-JP" altLang="en-US" sz="1600" dirty="0" smtClean="0">
                <a:solidFill>
                  <a:schemeClr val="bg1">
                    <a:lumMod val="50000"/>
                  </a:schemeClr>
                </a:solidFill>
              </a:rPr>
              <a:t>・着替え</a:t>
            </a:r>
            <a:endParaRPr lang="en-US" altLang="ja-JP" sz="1600" dirty="0" smtClean="0">
              <a:solidFill>
                <a:schemeClr val="bg1">
                  <a:lumMod val="50000"/>
                </a:schemeClr>
              </a:solidFill>
            </a:endParaRPr>
          </a:p>
          <a:p>
            <a:r>
              <a:rPr lang="ja-JP" altLang="en-US" sz="1600" dirty="0" smtClean="0">
                <a:solidFill>
                  <a:schemeClr val="bg1">
                    <a:lumMod val="50000"/>
                  </a:schemeClr>
                </a:solidFill>
              </a:rPr>
              <a:t>・防寒着</a:t>
            </a:r>
            <a:endParaRPr lang="en-US" altLang="ja-JP" sz="1600" dirty="0" smtClean="0">
              <a:solidFill>
                <a:schemeClr val="bg1">
                  <a:lumMod val="50000"/>
                </a:schemeClr>
              </a:solidFill>
            </a:endParaRPr>
          </a:p>
          <a:p>
            <a:r>
              <a:rPr lang="ja-JP" altLang="en-US" sz="1600" dirty="0" smtClean="0">
                <a:solidFill>
                  <a:schemeClr val="bg1">
                    <a:lumMod val="50000"/>
                  </a:schemeClr>
                </a:solidFill>
              </a:rPr>
              <a:t>・洗剤</a:t>
            </a:r>
            <a:endParaRPr lang="en-US" altLang="ja-JP" sz="1600" dirty="0" smtClean="0">
              <a:solidFill>
                <a:schemeClr val="bg1">
                  <a:lumMod val="50000"/>
                </a:schemeClr>
              </a:solidFill>
            </a:endParaRPr>
          </a:p>
          <a:p>
            <a:r>
              <a:rPr lang="ja-JP" altLang="en-US" sz="1600" dirty="0" smtClean="0">
                <a:solidFill>
                  <a:schemeClr val="bg1">
                    <a:lumMod val="50000"/>
                  </a:schemeClr>
                </a:solidFill>
              </a:rPr>
              <a:t>・風呂セット</a:t>
            </a:r>
            <a:r>
              <a:rPr lang="en-US" altLang="ja-JP" sz="1600" dirty="0" smtClean="0">
                <a:solidFill>
                  <a:schemeClr val="bg1">
                    <a:lumMod val="50000"/>
                  </a:schemeClr>
                </a:solidFill>
              </a:rPr>
              <a:t>(</a:t>
            </a:r>
            <a:r>
              <a:rPr lang="ja-JP" altLang="en-US" sz="1600" dirty="0" smtClean="0">
                <a:solidFill>
                  <a:schemeClr val="bg1">
                    <a:lumMod val="50000"/>
                  </a:schemeClr>
                </a:solidFill>
              </a:rPr>
              <a:t>シャンプー</a:t>
            </a:r>
            <a:r>
              <a:rPr lang="en-US" altLang="ja-JP" sz="1600" dirty="0" smtClean="0">
                <a:solidFill>
                  <a:schemeClr val="bg1">
                    <a:lumMod val="50000"/>
                  </a:schemeClr>
                </a:solidFill>
              </a:rPr>
              <a:t>etc)</a:t>
            </a:r>
          </a:p>
          <a:p>
            <a:r>
              <a:rPr lang="ja-JP" altLang="en-US" sz="1600" dirty="0" smtClean="0">
                <a:solidFill>
                  <a:schemeClr val="bg1">
                    <a:lumMod val="50000"/>
                  </a:schemeClr>
                </a:solidFill>
              </a:rPr>
              <a:t>・タオル</a:t>
            </a:r>
            <a:endParaRPr lang="en-US" altLang="ja-JP" sz="1600" dirty="0" smtClean="0">
              <a:solidFill>
                <a:schemeClr val="bg1">
                  <a:lumMod val="50000"/>
                </a:schemeClr>
              </a:solidFill>
            </a:endParaRPr>
          </a:p>
          <a:p>
            <a:r>
              <a:rPr lang="ja-JP" altLang="en-US" sz="1600" dirty="0" smtClean="0">
                <a:solidFill>
                  <a:schemeClr val="bg1">
                    <a:lumMod val="50000"/>
                  </a:schemeClr>
                </a:solidFill>
              </a:rPr>
              <a:t>・ゴア</a:t>
            </a:r>
            <a:endParaRPr lang="en-US" altLang="ja-JP" sz="1600" dirty="0" smtClean="0">
              <a:solidFill>
                <a:schemeClr val="bg1">
                  <a:lumMod val="50000"/>
                </a:schemeClr>
              </a:solidFill>
            </a:endParaRPr>
          </a:p>
          <a:p>
            <a:r>
              <a:rPr lang="ja-JP" altLang="en-US" sz="1600" dirty="0" smtClean="0"/>
              <a:t>・化粧水</a:t>
            </a:r>
            <a:endParaRPr lang="en-US" altLang="ja-JP" sz="1600" dirty="0" smtClean="0"/>
          </a:p>
          <a:p>
            <a:r>
              <a:rPr lang="ja-JP" altLang="en-US" sz="1600" dirty="0" smtClean="0"/>
              <a:t>・帽子</a:t>
            </a:r>
            <a:endParaRPr lang="en-US" altLang="ja-JP" sz="1600" dirty="0" smtClean="0"/>
          </a:p>
          <a:p>
            <a:r>
              <a:rPr lang="ja-JP" altLang="en-US" sz="1600" dirty="0" smtClean="0"/>
              <a:t>・サンダル</a:t>
            </a:r>
            <a:endParaRPr lang="en-US" altLang="ja-JP" sz="1600" dirty="0" smtClean="0"/>
          </a:p>
          <a:p>
            <a:r>
              <a:rPr lang="ja-JP" altLang="en-US" sz="1600" dirty="0" smtClean="0"/>
              <a:t>・圧縮袋</a:t>
            </a:r>
            <a:endParaRPr lang="en-US" altLang="ja-JP" sz="1600" dirty="0" smtClean="0"/>
          </a:p>
          <a:p>
            <a:r>
              <a:rPr lang="ja-JP" altLang="en-US" sz="1600" dirty="0" smtClean="0"/>
              <a:t>・アームカバー</a:t>
            </a:r>
            <a:endParaRPr lang="en-US" altLang="ja-JP" sz="1600" dirty="0" smtClean="0"/>
          </a:p>
          <a:p>
            <a:r>
              <a:rPr lang="ja-JP" altLang="en-US" b="1" dirty="0" smtClean="0"/>
              <a:t>日用品</a:t>
            </a:r>
            <a:endParaRPr lang="en-US" altLang="ja-JP" b="1" dirty="0" smtClean="0"/>
          </a:p>
          <a:p>
            <a:r>
              <a:rPr lang="ja-JP" altLang="en-US" sz="1600" dirty="0" smtClean="0">
                <a:solidFill>
                  <a:schemeClr val="bg1">
                    <a:lumMod val="50000"/>
                  </a:schemeClr>
                </a:solidFill>
              </a:rPr>
              <a:t>・筆記用具</a:t>
            </a:r>
            <a:endParaRPr lang="en-US" altLang="ja-JP" sz="1600" dirty="0" smtClean="0">
              <a:solidFill>
                <a:schemeClr val="bg1">
                  <a:lumMod val="50000"/>
                </a:schemeClr>
              </a:solidFill>
            </a:endParaRPr>
          </a:p>
          <a:p>
            <a:r>
              <a:rPr lang="ja-JP" altLang="en-US" sz="1600" dirty="0" smtClean="0"/>
              <a:t>・充電器、電源タップ</a:t>
            </a:r>
            <a:endParaRPr lang="en-US" altLang="ja-JP" sz="1600" dirty="0" smtClean="0"/>
          </a:p>
          <a:p>
            <a:r>
              <a:rPr lang="ja-JP" altLang="en-US" sz="1600" dirty="0" smtClean="0"/>
              <a:t>・カメラ</a:t>
            </a:r>
            <a:endParaRPr lang="en-US" altLang="ja-JP" sz="1600" dirty="0" smtClean="0"/>
          </a:p>
          <a:p>
            <a:r>
              <a:rPr lang="ja-JP" altLang="en-US" sz="1600" dirty="0" smtClean="0"/>
              <a:t>・常備薬</a:t>
            </a:r>
            <a:endParaRPr lang="en-US" altLang="ja-JP" sz="1600" dirty="0" smtClean="0"/>
          </a:p>
          <a:p>
            <a:r>
              <a:rPr lang="ja-JP" altLang="en-US" sz="1600" dirty="0" smtClean="0"/>
              <a:t>・虫よけ、ムヒ</a:t>
            </a:r>
            <a:endParaRPr lang="en-US" altLang="ja-JP" sz="1600" dirty="0" smtClean="0"/>
          </a:p>
          <a:p>
            <a:r>
              <a:rPr lang="ja-JP" altLang="en-US" sz="1600" dirty="0" smtClean="0"/>
              <a:t>・日焼け止め</a:t>
            </a:r>
            <a:endParaRPr lang="en-US" altLang="ja-JP" sz="1600" dirty="0" smtClean="0"/>
          </a:p>
          <a:p>
            <a:r>
              <a:rPr lang="ja-JP" altLang="en-US" sz="1600" dirty="0" smtClean="0"/>
              <a:t>・ゴミ袋</a:t>
            </a:r>
            <a:endParaRPr lang="en-US" altLang="ja-JP" sz="1600" dirty="0" smtClean="0"/>
          </a:p>
          <a:p>
            <a:r>
              <a:rPr lang="ja-JP" altLang="en-US" sz="1600" dirty="0" smtClean="0"/>
              <a:t>・ハンカチ、ティッシュ</a:t>
            </a:r>
            <a:endParaRPr lang="en-US" altLang="ja-JP" sz="1600" dirty="0" smtClean="0"/>
          </a:p>
          <a:p>
            <a:r>
              <a:rPr lang="ja-JP" altLang="en-US" sz="1600" dirty="0" smtClean="0"/>
              <a:t>・ガムテープ</a:t>
            </a:r>
            <a:endParaRPr lang="en-US" altLang="ja-JP" sz="1600" dirty="0" smtClean="0"/>
          </a:p>
          <a:p>
            <a:r>
              <a:rPr lang="ja-JP" altLang="en-US" sz="1600" dirty="0" smtClean="0"/>
              <a:t>・雑巾</a:t>
            </a:r>
            <a:endParaRPr lang="en-US" altLang="ja-JP" sz="1600" dirty="0" smtClean="0"/>
          </a:p>
          <a:p>
            <a:r>
              <a:rPr lang="ja-JP" altLang="en-US" sz="1600" dirty="0" smtClean="0"/>
              <a:t>・爪切り</a:t>
            </a:r>
            <a:endParaRPr lang="en-US" altLang="ja-JP" sz="1600" dirty="0" smtClean="0"/>
          </a:p>
          <a:p>
            <a:r>
              <a:rPr lang="ja-JP" altLang="en-US" sz="1600" dirty="0" smtClean="0"/>
              <a:t>・耳栓、アイマスク</a:t>
            </a:r>
            <a:endParaRPr lang="en-US" altLang="ja-JP" sz="16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テキスト ボックス 1"/>
          <p:cNvSpPr txBox="1"/>
          <p:nvPr/>
        </p:nvSpPr>
        <p:spPr>
          <a:xfrm>
            <a:off x="1547664" y="2060848"/>
            <a:ext cx="6192688" cy="1754326"/>
          </a:xfrm>
          <a:prstGeom prst="rect">
            <a:avLst/>
          </a:prstGeom>
          <a:noFill/>
        </p:spPr>
        <p:txBody>
          <a:bodyPr wrap="square" rtlCol="0">
            <a:spAutoFit/>
          </a:bodyPr>
          <a:lstStyle/>
          <a:p>
            <a:r>
              <a:rPr kumimoji="1" lang="ja-JP" altLang="en-US" sz="5400" dirty="0" smtClean="0"/>
              <a:t>ではここからは</a:t>
            </a:r>
            <a:endParaRPr kumimoji="1" lang="en-US" altLang="ja-JP" sz="5400" dirty="0" smtClean="0"/>
          </a:p>
          <a:p>
            <a:r>
              <a:rPr lang="ja-JP" altLang="en-US" sz="5400" dirty="0" smtClean="0"/>
              <a:t>アドバイスをまじえて。</a:t>
            </a:r>
            <a:endParaRPr kumimoji="1" lang="en-US" altLang="ja-JP" sz="5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正方形/長方形 1"/>
          <p:cNvSpPr/>
          <p:nvPr/>
        </p:nvSpPr>
        <p:spPr>
          <a:xfrm>
            <a:off x="179512" y="188640"/>
            <a:ext cx="4572000" cy="707886"/>
          </a:xfrm>
          <a:prstGeom prst="rect">
            <a:avLst/>
          </a:prstGeom>
        </p:spPr>
        <p:txBody>
          <a:bodyPr>
            <a:spAutoFit/>
          </a:bodyPr>
          <a:lstStyle/>
          <a:p>
            <a:r>
              <a:rPr lang="ja-JP" altLang="en-US" sz="4000" b="1" dirty="0" smtClean="0"/>
              <a:t>資料・カード類　　</a:t>
            </a:r>
            <a:r>
              <a:rPr lang="ja-JP" altLang="en-US" b="1" dirty="0" smtClean="0"/>
              <a:t>　　　　　　　　　　　　　　　　　</a:t>
            </a:r>
            <a:endParaRPr lang="en-US" altLang="ja-JP" b="1" dirty="0" smtClean="0"/>
          </a:p>
        </p:txBody>
      </p:sp>
      <p:sp>
        <p:nvSpPr>
          <p:cNvPr id="5" name="正方形/長方形 4"/>
          <p:cNvSpPr/>
          <p:nvPr/>
        </p:nvSpPr>
        <p:spPr>
          <a:xfrm>
            <a:off x="251520" y="980728"/>
            <a:ext cx="2016224" cy="2736304"/>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323527" y="1052736"/>
            <a:ext cx="2016225" cy="2554545"/>
          </a:xfrm>
          <a:prstGeom prst="rect">
            <a:avLst/>
          </a:prstGeom>
        </p:spPr>
        <p:txBody>
          <a:bodyPr wrap="square">
            <a:spAutoFit/>
          </a:bodyPr>
          <a:lstStyle/>
          <a:p>
            <a:r>
              <a:rPr lang="ja-JP" altLang="en-US" sz="1600" dirty="0" smtClean="0"/>
              <a:t>・レジュメ　　　　　　　　　　　</a:t>
            </a:r>
            <a:endParaRPr lang="en-US" altLang="ja-JP" sz="1600" dirty="0" smtClean="0"/>
          </a:p>
          <a:p>
            <a:r>
              <a:rPr lang="ja-JP" altLang="en-US" sz="1600" dirty="0" smtClean="0"/>
              <a:t>・ツーマ、ツーマ入れ　　　　  　</a:t>
            </a:r>
            <a:endParaRPr lang="en-US" altLang="ja-JP" sz="1600" dirty="0" smtClean="0"/>
          </a:p>
          <a:p>
            <a:r>
              <a:rPr lang="ja-JP" altLang="en-US" sz="1600" dirty="0" smtClean="0"/>
              <a:t>・部員名簿　　　　　　　　　　　</a:t>
            </a:r>
            <a:endParaRPr lang="en-US" altLang="ja-JP" sz="1600" dirty="0" smtClean="0"/>
          </a:p>
          <a:p>
            <a:r>
              <a:rPr lang="ja-JP" altLang="en-US" sz="1600" dirty="0" smtClean="0"/>
              <a:t>・安全講習資料</a:t>
            </a:r>
            <a:endParaRPr lang="en-US" altLang="ja-JP" sz="1600" dirty="0" smtClean="0"/>
          </a:p>
          <a:p>
            <a:r>
              <a:rPr lang="ja-JP" altLang="en-US" sz="1600" dirty="0" smtClean="0"/>
              <a:t>・保険講習資料</a:t>
            </a:r>
            <a:endParaRPr lang="en-US" altLang="ja-JP" sz="1600" dirty="0" smtClean="0"/>
          </a:p>
          <a:p>
            <a:r>
              <a:rPr lang="ja-JP" altLang="en-US" sz="1600" dirty="0" smtClean="0"/>
              <a:t>・保険証のコピー</a:t>
            </a:r>
            <a:endParaRPr lang="en-US" altLang="ja-JP" sz="1600" dirty="0" smtClean="0"/>
          </a:p>
          <a:p>
            <a:r>
              <a:rPr lang="ja-JP" altLang="en-US" sz="1600" dirty="0" smtClean="0"/>
              <a:t>・ＹＨ会員証</a:t>
            </a:r>
            <a:endParaRPr lang="en-US" altLang="ja-JP" sz="1600" dirty="0" smtClean="0"/>
          </a:p>
          <a:p>
            <a:r>
              <a:rPr lang="ja-JP" altLang="en-US" sz="1600" dirty="0" smtClean="0"/>
              <a:t>・学生証</a:t>
            </a:r>
            <a:endParaRPr lang="en-US" altLang="ja-JP" sz="1600" dirty="0" smtClean="0"/>
          </a:p>
          <a:p>
            <a:r>
              <a:rPr lang="ja-JP" altLang="en-US" sz="1600" dirty="0" smtClean="0"/>
              <a:t>・キャッシュカード</a:t>
            </a:r>
            <a:endParaRPr lang="en-US" altLang="ja-JP" sz="1600" dirty="0" smtClean="0"/>
          </a:p>
          <a:p>
            <a:r>
              <a:rPr lang="ja-JP" altLang="en-US" sz="1600" dirty="0" smtClean="0"/>
              <a:t>・セイコマカード</a:t>
            </a:r>
            <a:endParaRPr lang="ja-JP" altLang="en-US" sz="1600" dirty="0"/>
          </a:p>
        </p:txBody>
      </p:sp>
      <p:sp>
        <p:nvSpPr>
          <p:cNvPr id="7" name="正方形/長方形 6"/>
          <p:cNvSpPr/>
          <p:nvPr/>
        </p:nvSpPr>
        <p:spPr>
          <a:xfrm>
            <a:off x="2483768" y="980728"/>
            <a:ext cx="6408712" cy="5184576"/>
          </a:xfrm>
          <a:prstGeom prst="rect">
            <a:avLst/>
          </a:prstGeom>
          <a:solidFill>
            <a:srgbClr val="CEF66A"/>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2483768" y="980728"/>
            <a:ext cx="4464496" cy="461665"/>
          </a:xfrm>
          <a:prstGeom prst="rect">
            <a:avLst/>
          </a:prstGeom>
          <a:noFill/>
        </p:spPr>
        <p:txBody>
          <a:bodyPr wrap="square" rtlCol="0">
            <a:spAutoFit/>
          </a:bodyPr>
          <a:lstStyle/>
          <a:p>
            <a:r>
              <a:rPr kumimoji="1" lang="ja-JP" altLang="en-US" sz="2400" dirty="0" err="1" smtClean="0"/>
              <a:t>あどば</a:t>
            </a:r>
            <a:r>
              <a:rPr kumimoji="1" lang="ja-JP" altLang="en-US" sz="2400" dirty="0" smtClean="0"/>
              <a:t>いす</a:t>
            </a:r>
            <a:endParaRPr kumimoji="1" lang="ja-JP" altLang="en-US" sz="2400" dirty="0"/>
          </a:p>
        </p:txBody>
      </p:sp>
      <p:sp>
        <p:nvSpPr>
          <p:cNvPr id="9" name="テキスト ボックス 8"/>
          <p:cNvSpPr txBox="1"/>
          <p:nvPr/>
        </p:nvSpPr>
        <p:spPr>
          <a:xfrm>
            <a:off x="2483768" y="1556792"/>
            <a:ext cx="5976664" cy="2985433"/>
          </a:xfrm>
          <a:prstGeom prst="rect">
            <a:avLst/>
          </a:prstGeom>
          <a:noFill/>
        </p:spPr>
        <p:txBody>
          <a:bodyPr wrap="square" rtlCol="0">
            <a:spAutoFit/>
          </a:bodyPr>
          <a:lstStyle/>
          <a:p>
            <a:r>
              <a:rPr kumimoji="1" lang="ja-JP" altLang="en-US" sz="2000" dirty="0" smtClean="0"/>
              <a:t>・ツーリングマップ</a:t>
            </a:r>
            <a:endParaRPr kumimoji="1" lang="en-US" altLang="ja-JP" sz="2000" dirty="0" smtClean="0"/>
          </a:p>
          <a:p>
            <a:r>
              <a:rPr lang="ja-JP" altLang="en-US" sz="2000" dirty="0" smtClean="0"/>
              <a:t>　</a:t>
            </a:r>
            <a:r>
              <a:rPr lang="ja-JP" altLang="en-US" sz="2000" b="1" dirty="0" smtClean="0"/>
              <a:t>透明の袋</a:t>
            </a:r>
            <a:r>
              <a:rPr lang="en-US" altLang="ja-JP" sz="2000" b="1" dirty="0" smtClean="0"/>
              <a:t>or</a:t>
            </a:r>
            <a:r>
              <a:rPr lang="ja-JP" altLang="en-US" sz="2000" b="1" dirty="0" smtClean="0"/>
              <a:t>ケースにいれておこう！</a:t>
            </a:r>
            <a:endParaRPr kumimoji="1" lang="en-US" altLang="ja-JP" sz="2000" b="1" dirty="0" smtClean="0"/>
          </a:p>
          <a:p>
            <a:r>
              <a:rPr lang="ja-JP" altLang="en-US" sz="2000" dirty="0" smtClean="0"/>
              <a:t>　</a:t>
            </a:r>
            <a:r>
              <a:rPr lang="ja-JP" altLang="en-US" dirty="0" smtClean="0"/>
              <a:t>ツーマはいつでも見れるようにバックの外に出しています。</a:t>
            </a:r>
            <a:endParaRPr lang="en-US" altLang="ja-JP" dirty="0" smtClean="0"/>
          </a:p>
          <a:p>
            <a:r>
              <a:rPr kumimoji="1" lang="ja-JP" altLang="en-US" sz="2000" dirty="0" smtClean="0"/>
              <a:t>　</a:t>
            </a:r>
            <a:r>
              <a:rPr lang="ja-JP" altLang="en-US" dirty="0" smtClean="0"/>
              <a:t>そ</a:t>
            </a:r>
            <a:r>
              <a:rPr kumimoji="1" lang="ja-JP" altLang="en-US" dirty="0" smtClean="0"/>
              <a:t>のままだと</a:t>
            </a:r>
            <a:r>
              <a:rPr kumimoji="1" lang="ja-JP" altLang="en-US" b="1" dirty="0" smtClean="0">
                <a:solidFill>
                  <a:srgbClr val="002060"/>
                </a:solidFill>
              </a:rPr>
              <a:t>雨に降られたらぐちゃぐちゃに。</a:t>
            </a:r>
            <a:endParaRPr kumimoji="1" lang="en-US" altLang="ja-JP" b="1" dirty="0" smtClean="0">
              <a:solidFill>
                <a:srgbClr val="002060"/>
              </a:solidFill>
            </a:endParaRPr>
          </a:p>
          <a:p>
            <a:r>
              <a:rPr lang="ja-JP" altLang="en-US" dirty="0" smtClean="0"/>
              <a:t>　 </a:t>
            </a:r>
            <a:r>
              <a:rPr lang="ja-JP" altLang="en-US" dirty="0" err="1" smtClean="0"/>
              <a:t>なので</a:t>
            </a:r>
            <a:r>
              <a:rPr lang="ja-JP" altLang="en-US" dirty="0" smtClean="0"/>
              <a:t>雨対策にケースにいれておきましょう。</a:t>
            </a:r>
            <a:endParaRPr lang="en-US" altLang="ja-JP" dirty="0" smtClean="0"/>
          </a:p>
          <a:p>
            <a:r>
              <a:rPr kumimoji="1" lang="ja-JP" altLang="en-US" dirty="0" smtClean="0"/>
              <a:t>　 </a:t>
            </a:r>
            <a:r>
              <a:rPr kumimoji="1" lang="en-US" altLang="ja-JP" dirty="0" smtClean="0"/>
              <a:t>100</a:t>
            </a:r>
            <a:r>
              <a:rPr kumimoji="1" lang="ja-JP" altLang="en-US" dirty="0" smtClean="0"/>
              <a:t>均の</a:t>
            </a:r>
            <a:r>
              <a:rPr kumimoji="1" lang="ja-JP" altLang="en-US" dirty="0" err="1" smtClean="0"/>
              <a:t>で</a:t>
            </a:r>
            <a:r>
              <a:rPr kumimoji="1" lang="ja-JP" altLang="en-US" dirty="0" smtClean="0"/>
              <a:t>十分。</a:t>
            </a:r>
            <a:endParaRPr kumimoji="1" lang="en-US" altLang="ja-JP" dirty="0" smtClean="0"/>
          </a:p>
          <a:p>
            <a:r>
              <a:rPr kumimoji="1" lang="ja-JP" altLang="en-US" dirty="0" smtClean="0"/>
              <a:t>チャック式だと割と浸水</a:t>
            </a:r>
            <a:endParaRPr kumimoji="1" lang="en-US" altLang="ja-JP" dirty="0" smtClean="0"/>
          </a:p>
          <a:p>
            <a:r>
              <a:rPr lang="ja-JP" altLang="en-US" dirty="0" smtClean="0"/>
              <a:t>します</a:t>
            </a:r>
            <a:r>
              <a:rPr lang="en-US" altLang="ja-JP" dirty="0" smtClean="0"/>
              <a:t>…</a:t>
            </a:r>
            <a:endParaRPr kumimoji="1" lang="en-US" altLang="ja-JP" dirty="0" smtClean="0"/>
          </a:p>
          <a:p>
            <a:r>
              <a:rPr lang="ja-JP" altLang="en-US" dirty="0" smtClean="0"/>
              <a:t>ジップロックが個人的におすす</a:t>
            </a:r>
            <a:r>
              <a:rPr lang="ja-JP" altLang="en-US" dirty="0"/>
              <a:t>め</a:t>
            </a:r>
            <a:endParaRPr kumimoji="1" lang="en-US" altLang="ja-JP" dirty="0" smtClean="0"/>
          </a:p>
          <a:p>
            <a:endParaRPr kumimoji="1" lang="ja-JP" altLang="en-US" dirty="0"/>
          </a:p>
        </p:txBody>
      </p:sp>
      <p:pic>
        <p:nvPicPr>
          <p:cNvPr id="10" name="図 9" descr="CIMG1191.JPG"/>
          <p:cNvPicPr>
            <a:picLocks noChangeAspect="1"/>
          </p:cNvPicPr>
          <p:nvPr/>
        </p:nvPicPr>
        <p:blipFill>
          <a:blip r:embed="rId2" cstate="print"/>
          <a:stretch>
            <a:fillRect/>
          </a:stretch>
        </p:blipFill>
        <p:spPr>
          <a:xfrm>
            <a:off x="7092279" y="2852936"/>
            <a:ext cx="1728193" cy="1296144"/>
          </a:xfrm>
          <a:prstGeom prst="rect">
            <a:avLst/>
          </a:prstGeom>
        </p:spPr>
      </p:pic>
      <p:sp>
        <p:nvSpPr>
          <p:cNvPr id="11" name="フローチャート : 順次アクセス記憶 10"/>
          <p:cNvSpPr/>
          <p:nvPr/>
        </p:nvSpPr>
        <p:spPr>
          <a:xfrm>
            <a:off x="5153186" y="3103225"/>
            <a:ext cx="1980220" cy="776987"/>
          </a:xfrm>
          <a:prstGeom prst="flowChartMagneticTap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5369210" y="3272500"/>
            <a:ext cx="1944216" cy="523220"/>
          </a:xfrm>
          <a:prstGeom prst="rect">
            <a:avLst/>
          </a:prstGeom>
          <a:noFill/>
        </p:spPr>
        <p:txBody>
          <a:bodyPr wrap="square" rtlCol="0">
            <a:spAutoFit/>
          </a:bodyPr>
          <a:lstStyle/>
          <a:p>
            <a:r>
              <a:rPr kumimoji="1" lang="ja-JP" altLang="en-US" sz="1400" dirty="0" smtClean="0"/>
              <a:t>見開き状態で</a:t>
            </a:r>
            <a:r>
              <a:rPr lang="ja-JP" altLang="en-US" sz="1400" dirty="0" smtClean="0"/>
              <a:t>入る　</a:t>
            </a:r>
            <a:endParaRPr lang="en-US" altLang="ja-JP" sz="1400" dirty="0" smtClean="0"/>
          </a:p>
          <a:p>
            <a:r>
              <a:rPr lang="ja-JP" altLang="en-US" sz="1400" dirty="0" smtClean="0"/>
              <a:t>　　　 サイズ</a:t>
            </a:r>
            <a:endParaRPr kumimoji="1" lang="ja-JP" altLang="en-US" sz="1400" dirty="0"/>
          </a:p>
        </p:txBody>
      </p:sp>
      <p:sp>
        <p:nvSpPr>
          <p:cNvPr id="13" name="テキスト ボックス 12"/>
          <p:cNvSpPr txBox="1"/>
          <p:nvPr/>
        </p:nvSpPr>
        <p:spPr>
          <a:xfrm>
            <a:off x="2483768" y="4365104"/>
            <a:ext cx="6336704" cy="2154436"/>
          </a:xfrm>
          <a:prstGeom prst="rect">
            <a:avLst/>
          </a:prstGeom>
          <a:noFill/>
        </p:spPr>
        <p:txBody>
          <a:bodyPr wrap="square" rtlCol="0">
            <a:spAutoFit/>
          </a:bodyPr>
          <a:lstStyle/>
          <a:p>
            <a:r>
              <a:rPr kumimoji="1" lang="ja-JP" altLang="en-US" sz="2000" dirty="0" smtClean="0"/>
              <a:t>・キャッシュカード</a:t>
            </a:r>
            <a:endParaRPr kumimoji="1" lang="en-US" altLang="ja-JP" sz="2000" dirty="0" smtClean="0"/>
          </a:p>
          <a:p>
            <a:r>
              <a:rPr lang="ja-JP" altLang="en-US" sz="2000" dirty="0" smtClean="0"/>
              <a:t> </a:t>
            </a:r>
            <a:r>
              <a:rPr lang="ja-JP" altLang="en-US" sz="2000" b="1" dirty="0" smtClean="0"/>
              <a:t>おすすめはゆう</a:t>
            </a:r>
            <a:r>
              <a:rPr lang="ja-JP" altLang="en-US" sz="2000" b="1" dirty="0" err="1" smtClean="0"/>
              <a:t>ちょ</a:t>
            </a:r>
            <a:r>
              <a:rPr lang="ja-JP" altLang="en-US" sz="2000" b="1" dirty="0" smtClean="0"/>
              <a:t>！</a:t>
            </a:r>
            <a:endParaRPr lang="en-US" altLang="ja-JP" sz="2000" b="1" dirty="0" smtClean="0"/>
          </a:p>
          <a:p>
            <a:r>
              <a:rPr lang="en-US" altLang="ja-JP" sz="2000" b="1" dirty="0" smtClean="0"/>
              <a:t> </a:t>
            </a:r>
            <a:r>
              <a:rPr lang="ja-JP" altLang="en-US" dirty="0" smtClean="0"/>
              <a:t>大手銀行は都市部にしかないので地方ではおろしたい時</a:t>
            </a:r>
            <a:endParaRPr lang="en-US" altLang="ja-JP" dirty="0" smtClean="0"/>
          </a:p>
          <a:p>
            <a:r>
              <a:rPr lang="en-US" altLang="ja-JP" dirty="0" smtClean="0"/>
              <a:t> </a:t>
            </a:r>
            <a:r>
              <a:rPr lang="ja-JP" altLang="en-US" dirty="0" smtClean="0"/>
              <a:t>おろせないことも。</a:t>
            </a:r>
            <a:endParaRPr lang="en-US" altLang="ja-JP" dirty="0" smtClean="0"/>
          </a:p>
          <a:p>
            <a:r>
              <a:rPr lang="en-US" altLang="ja-JP" dirty="0" smtClean="0"/>
              <a:t> </a:t>
            </a:r>
            <a:r>
              <a:rPr lang="ja-JP" altLang="en-US" dirty="0" smtClean="0"/>
              <a:t>ゆう</a:t>
            </a:r>
            <a:r>
              <a:rPr lang="ja-JP" altLang="en-US" dirty="0" err="1" smtClean="0"/>
              <a:t>ちょの</a:t>
            </a:r>
            <a:r>
              <a:rPr lang="ja-JP" altLang="en-US" dirty="0" smtClean="0"/>
              <a:t>出現率の方が高いです。</a:t>
            </a:r>
            <a:endParaRPr lang="en-US" altLang="ja-JP" dirty="0" smtClean="0"/>
          </a:p>
          <a:p>
            <a:r>
              <a:rPr kumimoji="1" lang="en-US" altLang="ja-JP" b="1" dirty="0" smtClean="0"/>
              <a:t> </a:t>
            </a:r>
          </a:p>
          <a:p>
            <a:r>
              <a:rPr lang="ja-JP" altLang="en-US" sz="2000" dirty="0" smtClean="0"/>
              <a:t>　</a:t>
            </a:r>
            <a:endParaRPr kumimoji="1" lang="ja-JP"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xEl>
                                              <p:pRg st="1" end="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
                                            <p:txEl>
                                              <p:pRg st="3" end="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正方形/長方形 3"/>
          <p:cNvSpPr/>
          <p:nvPr/>
        </p:nvSpPr>
        <p:spPr>
          <a:xfrm>
            <a:off x="179512" y="836712"/>
            <a:ext cx="2124744" cy="3528392"/>
          </a:xfrm>
          <a:prstGeom prst="rect">
            <a:avLst/>
          </a:prstGeom>
          <a:solidFill>
            <a:srgbClr val="FF9933"/>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・メット</a:t>
            </a:r>
          </a:p>
          <a:p>
            <a:r>
              <a:rPr lang="ja-JP" altLang="en-US" dirty="0"/>
              <a:t>・フロントライト</a:t>
            </a:r>
          </a:p>
          <a:p>
            <a:r>
              <a:rPr lang="ja-JP" altLang="en-US" dirty="0"/>
              <a:t>・テールライト</a:t>
            </a:r>
          </a:p>
          <a:p>
            <a:r>
              <a:rPr lang="ja-JP" altLang="en-US" dirty="0"/>
              <a:t>・ゴム紐</a:t>
            </a:r>
          </a:p>
          <a:p>
            <a:r>
              <a:rPr lang="ja-JP" altLang="en-US" dirty="0"/>
              <a:t>・ゴムネット</a:t>
            </a:r>
          </a:p>
          <a:p>
            <a:r>
              <a:rPr lang="ja-JP" altLang="en-US" dirty="0"/>
              <a:t>・輪行袋</a:t>
            </a:r>
          </a:p>
          <a:p>
            <a:r>
              <a:rPr lang="ja-JP" altLang="en-US" dirty="0"/>
              <a:t>・ディレーラーハンガー</a:t>
            </a:r>
          </a:p>
          <a:p>
            <a:r>
              <a:rPr lang="ja-JP" altLang="en-US" dirty="0"/>
              <a:t>・</a:t>
            </a:r>
            <a:r>
              <a:rPr lang="ja-JP" altLang="en-US" dirty="0" smtClean="0"/>
              <a:t>グローブ</a:t>
            </a:r>
            <a:endParaRPr lang="en-US" altLang="ja-JP" dirty="0" smtClean="0"/>
          </a:p>
          <a:p>
            <a:r>
              <a:rPr lang="ja-JP" altLang="en-US" dirty="0" smtClean="0"/>
              <a:t>・サイドバッグ</a:t>
            </a:r>
            <a:endParaRPr lang="ja-JP" altLang="en-US" dirty="0"/>
          </a:p>
          <a:p>
            <a:r>
              <a:rPr lang="ja-JP" altLang="en-US" dirty="0"/>
              <a:t>・すそどめ</a:t>
            </a:r>
          </a:p>
          <a:p>
            <a:r>
              <a:rPr lang="ja-JP" altLang="en-US" dirty="0"/>
              <a:t>・電池</a:t>
            </a:r>
            <a:r>
              <a:rPr lang="en-US" altLang="ja-JP" dirty="0"/>
              <a:t>(</a:t>
            </a:r>
            <a:r>
              <a:rPr lang="ja-JP" altLang="en-US" dirty="0"/>
              <a:t>ライト用</a:t>
            </a:r>
            <a:r>
              <a:rPr lang="en-US" altLang="ja-JP" dirty="0"/>
              <a:t>)</a:t>
            </a:r>
          </a:p>
          <a:p>
            <a:r>
              <a:rPr lang="ja-JP" altLang="en-US" dirty="0"/>
              <a:t>・輪行</a:t>
            </a:r>
            <a:r>
              <a:rPr lang="ja-JP" altLang="en-US" dirty="0" err="1"/>
              <a:t>袋袋</a:t>
            </a:r>
            <a:r>
              <a:rPr lang="ja-JP" altLang="en-US" dirty="0"/>
              <a:t>袋</a:t>
            </a:r>
          </a:p>
        </p:txBody>
      </p:sp>
      <p:sp>
        <p:nvSpPr>
          <p:cNvPr id="3" name="テキスト ボックス 2"/>
          <p:cNvSpPr txBox="1"/>
          <p:nvPr/>
        </p:nvSpPr>
        <p:spPr>
          <a:xfrm>
            <a:off x="179512" y="188640"/>
            <a:ext cx="2880320" cy="707886"/>
          </a:xfrm>
          <a:prstGeom prst="rect">
            <a:avLst/>
          </a:prstGeom>
          <a:noFill/>
        </p:spPr>
        <p:txBody>
          <a:bodyPr wrap="square" rtlCol="0">
            <a:spAutoFit/>
          </a:bodyPr>
          <a:lstStyle/>
          <a:p>
            <a:r>
              <a:rPr kumimoji="1" lang="ja-JP" altLang="en-US" sz="4000" b="1" dirty="0" smtClean="0"/>
              <a:t>自転車用品</a:t>
            </a:r>
            <a:endParaRPr kumimoji="1" lang="ja-JP" altLang="en-US" sz="4000" b="1" dirty="0"/>
          </a:p>
        </p:txBody>
      </p:sp>
      <p:sp>
        <p:nvSpPr>
          <p:cNvPr id="5" name="正方形/長方形 4"/>
          <p:cNvSpPr/>
          <p:nvPr/>
        </p:nvSpPr>
        <p:spPr>
          <a:xfrm>
            <a:off x="2483768" y="836712"/>
            <a:ext cx="6480720" cy="5472608"/>
          </a:xfrm>
          <a:prstGeom prst="rect">
            <a:avLst/>
          </a:prstGeom>
          <a:solidFill>
            <a:srgbClr val="FFBE7D"/>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2400" dirty="0">
              <a:solidFill>
                <a:schemeClr val="tx1"/>
              </a:solidFill>
            </a:endParaRPr>
          </a:p>
        </p:txBody>
      </p:sp>
      <p:sp>
        <p:nvSpPr>
          <p:cNvPr id="8" name="テキスト ボックス 7"/>
          <p:cNvSpPr txBox="1"/>
          <p:nvPr/>
        </p:nvSpPr>
        <p:spPr>
          <a:xfrm>
            <a:off x="2483768" y="836712"/>
            <a:ext cx="2808312" cy="461665"/>
          </a:xfrm>
          <a:prstGeom prst="rect">
            <a:avLst/>
          </a:prstGeom>
          <a:noFill/>
        </p:spPr>
        <p:txBody>
          <a:bodyPr wrap="square" rtlCol="0">
            <a:spAutoFit/>
          </a:bodyPr>
          <a:lstStyle/>
          <a:p>
            <a:r>
              <a:rPr lang="ja-JP" altLang="en-US" sz="2400" dirty="0" err="1" smtClean="0"/>
              <a:t>あどば</a:t>
            </a:r>
            <a:r>
              <a:rPr lang="ja-JP" altLang="en-US" sz="2400" dirty="0" smtClean="0"/>
              <a:t>いす</a:t>
            </a:r>
            <a:endParaRPr lang="ja-JP" altLang="en-US" sz="2400" dirty="0"/>
          </a:p>
        </p:txBody>
      </p:sp>
      <p:sp>
        <p:nvSpPr>
          <p:cNvPr id="9" name="テキスト ボックス 8"/>
          <p:cNvSpPr txBox="1"/>
          <p:nvPr/>
        </p:nvSpPr>
        <p:spPr>
          <a:xfrm>
            <a:off x="2483768" y="1340768"/>
            <a:ext cx="6660232" cy="4632037"/>
          </a:xfrm>
          <a:prstGeom prst="rect">
            <a:avLst/>
          </a:prstGeom>
          <a:noFill/>
        </p:spPr>
        <p:txBody>
          <a:bodyPr wrap="square" rtlCol="0">
            <a:spAutoFit/>
          </a:bodyPr>
          <a:lstStyle/>
          <a:p>
            <a:r>
              <a:rPr kumimoji="1" lang="ja-JP" altLang="en-US" dirty="0" smtClean="0"/>
              <a:t>・</a:t>
            </a:r>
            <a:r>
              <a:rPr kumimoji="1" lang="ja-JP" altLang="en-US" sz="2000" dirty="0" smtClean="0"/>
              <a:t>ゴム</a:t>
            </a:r>
            <a:r>
              <a:rPr lang="ja-JP" altLang="en-US" sz="2000" dirty="0" smtClean="0"/>
              <a:t>紐</a:t>
            </a:r>
            <a:r>
              <a:rPr kumimoji="1" lang="ja-JP" altLang="en-US" sz="2000" dirty="0" smtClean="0"/>
              <a:t>、ゴムネット</a:t>
            </a:r>
            <a:endParaRPr kumimoji="1" lang="en-US" altLang="ja-JP" sz="2000" dirty="0" smtClean="0"/>
          </a:p>
          <a:p>
            <a:r>
              <a:rPr lang="ja-JP" altLang="en-US" dirty="0"/>
              <a:t> </a:t>
            </a:r>
            <a:r>
              <a:rPr lang="ja-JP" altLang="en-US" dirty="0" smtClean="0"/>
              <a:t>ゴム紐の長さは</a:t>
            </a:r>
            <a:r>
              <a:rPr lang="en-US" altLang="ja-JP" dirty="0" smtClean="0"/>
              <a:t>2m</a:t>
            </a:r>
            <a:r>
              <a:rPr lang="ja-JP" altLang="en-US" dirty="0" smtClean="0"/>
              <a:t>はほしいところ</a:t>
            </a:r>
            <a:r>
              <a:rPr lang="ja-JP" altLang="en-US" sz="2000" dirty="0" smtClean="0"/>
              <a:t>。</a:t>
            </a:r>
            <a:endParaRPr lang="en-US" altLang="ja-JP" sz="2000" b="1" dirty="0" smtClean="0"/>
          </a:p>
          <a:p>
            <a:r>
              <a:rPr lang="ja-JP" altLang="en-US" sz="2000" b="1" dirty="0" smtClean="0"/>
              <a:t> </a:t>
            </a:r>
            <a:r>
              <a:rPr lang="ja-JP" altLang="en-US" b="1" dirty="0" smtClean="0"/>
              <a:t>１</a:t>
            </a:r>
            <a:r>
              <a:rPr kumimoji="1" lang="ja-JP" altLang="en-US" dirty="0" smtClean="0"/>
              <a:t>男は</a:t>
            </a:r>
            <a:r>
              <a:rPr lang="ja-JP" altLang="en-US" dirty="0" smtClean="0"/>
              <a:t>買い出しした荷物入りの段ボールを積みます。</a:t>
            </a:r>
            <a:endParaRPr lang="en-US" altLang="ja-JP" dirty="0" smtClean="0"/>
          </a:p>
          <a:p>
            <a:r>
              <a:rPr lang="ja-JP" altLang="en-US" dirty="0" smtClean="0"/>
              <a:t> </a:t>
            </a:r>
            <a:r>
              <a:rPr kumimoji="1" lang="ja-JP" altLang="en-US" dirty="0" smtClean="0"/>
              <a:t>段ボールの固定はがっちりやらないと、落下したり</a:t>
            </a:r>
            <a:r>
              <a:rPr lang="en-US" altLang="ja-JP" dirty="0" smtClean="0"/>
              <a:t> </a:t>
            </a:r>
            <a:r>
              <a:rPr lang="ja-JP" altLang="en-US" dirty="0" smtClean="0"/>
              <a:t>ぐらぐらしたり。</a:t>
            </a:r>
            <a:endParaRPr lang="en-US" altLang="ja-JP" dirty="0" smtClean="0"/>
          </a:p>
          <a:p>
            <a:r>
              <a:rPr lang="en-US" altLang="ja-JP" dirty="0" smtClean="0"/>
              <a:t> </a:t>
            </a:r>
            <a:r>
              <a:rPr lang="ja-JP" altLang="en-US" dirty="0" smtClean="0"/>
              <a:t>ゴムネットはあくまで軽く抑える用。</a:t>
            </a:r>
            <a:endParaRPr lang="en-US" altLang="ja-JP" dirty="0" smtClean="0"/>
          </a:p>
          <a:p>
            <a:r>
              <a:rPr lang="ja-JP" altLang="en-US" sz="2000" dirty="0" smtClean="0"/>
              <a:t> ともに</a:t>
            </a:r>
            <a:r>
              <a:rPr lang="en-US" altLang="ja-JP" sz="2000" dirty="0" smtClean="0"/>
              <a:t>100</a:t>
            </a:r>
            <a:r>
              <a:rPr lang="ja-JP" altLang="en-US" sz="2000" dirty="0" smtClean="0"/>
              <a:t>均ので</a:t>
            </a:r>
            <a:r>
              <a:rPr lang="en-US" altLang="ja-JP" sz="2000" dirty="0" smtClean="0"/>
              <a:t>OK</a:t>
            </a:r>
            <a:r>
              <a:rPr lang="ja-JP" altLang="en-US" sz="2000" dirty="0" err="1" smtClean="0"/>
              <a:t>。</a:t>
            </a:r>
            <a:endParaRPr lang="en-US" altLang="ja-JP" sz="2000" dirty="0" smtClean="0"/>
          </a:p>
          <a:p>
            <a:endParaRPr kumimoji="1" lang="en-US" altLang="ja-JP" sz="1050" dirty="0" smtClean="0"/>
          </a:p>
          <a:p>
            <a:r>
              <a:rPr lang="ja-JP" altLang="en-US" sz="2000" dirty="0" smtClean="0"/>
              <a:t>・輪行袋</a:t>
            </a:r>
            <a:endParaRPr lang="en-US" altLang="ja-JP" sz="2000" dirty="0" smtClean="0"/>
          </a:p>
          <a:p>
            <a:r>
              <a:rPr lang="ja-JP" altLang="en-US" sz="2000" dirty="0" smtClean="0"/>
              <a:t>　</a:t>
            </a:r>
            <a:r>
              <a:rPr lang="ja-JP" altLang="en-US" sz="2000" b="1" dirty="0" smtClean="0"/>
              <a:t>外積み派はビニール袋（輪行袋袋袋）に入れよう！</a:t>
            </a:r>
            <a:endParaRPr lang="en-US" altLang="ja-JP" sz="2000" b="1" dirty="0" smtClean="0"/>
          </a:p>
          <a:p>
            <a:r>
              <a:rPr lang="en-US" altLang="ja-JP" sz="2000" dirty="0" smtClean="0"/>
              <a:t>   </a:t>
            </a:r>
            <a:r>
              <a:rPr lang="ja-JP" altLang="en-US" dirty="0" smtClean="0"/>
              <a:t>外積み</a:t>
            </a:r>
            <a:r>
              <a:rPr lang="en-US" altLang="ja-JP" sz="2000" dirty="0" smtClean="0"/>
              <a:t>(</a:t>
            </a:r>
            <a:r>
              <a:rPr lang="ja-JP" altLang="en-US" dirty="0" smtClean="0"/>
              <a:t>サイドバックにいれずに外に積む</a:t>
            </a:r>
            <a:r>
              <a:rPr lang="en-US" altLang="ja-JP" dirty="0" smtClean="0"/>
              <a:t>)</a:t>
            </a:r>
            <a:r>
              <a:rPr lang="ja-JP" altLang="en-US" dirty="0" smtClean="0"/>
              <a:t>すると</a:t>
            </a:r>
            <a:endParaRPr lang="en-US" altLang="ja-JP" dirty="0" smtClean="0"/>
          </a:p>
          <a:p>
            <a:r>
              <a:rPr lang="ja-JP" altLang="en-US" sz="2000" dirty="0" smtClean="0"/>
              <a:t>　</a:t>
            </a:r>
            <a:r>
              <a:rPr lang="ja-JP" altLang="en-US" dirty="0" smtClean="0"/>
              <a:t>雨にぬれる可能性大。臭い、カビの原因に。</a:t>
            </a:r>
            <a:endParaRPr lang="en-US" altLang="ja-JP" dirty="0" smtClean="0"/>
          </a:p>
          <a:p>
            <a:r>
              <a:rPr lang="ja-JP" altLang="en-US" dirty="0" smtClean="0"/>
              <a:t>　 ビニール袋で雨対策を。</a:t>
            </a:r>
            <a:endParaRPr lang="en-US" altLang="ja-JP" dirty="0" smtClean="0"/>
          </a:p>
          <a:p>
            <a:r>
              <a:rPr kumimoji="1" lang="ja-JP" altLang="en-US" sz="1050" dirty="0" smtClean="0"/>
              <a:t>　</a:t>
            </a:r>
            <a:endParaRPr kumimoji="1" lang="en-US" altLang="ja-JP" sz="1050" dirty="0" smtClean="0"/>
          </a:p>
          <a:p>
            <a:r>
              <a:rPr lang="ja-JP" altLang="en-US" sz="2000" dirty="0" smtClean="0"/>
              <a:t>・ゴア</a:t>
            </a:r>
            <a:endParaRPr kumimoji="1" lang="en-US" altLang="ja-JP" sz="2000" b="1" dirty="0" smtClean="0"/>
          </a:p>
          <a:p>
            <a:r>
              <a:rPr lang="ja-JP" altLang="en-US" sz="2000" dirty="0" smtClean="0"/>
              <a:t>  </a:t>
            </a:r>
            <a:r>
              <a:rPr kumimoji="1" lang="ja-JP" altLang="en-US" dirty="0" smtClean="0"/>
              <a:t>集合日にビニール製のカッパを着てきたやつがいたが、</a:t>
            </a:r>
            <a:r>
              <a:rPr lang="ja-JP" altLang="en-US" dirty="0" smtClean="0"/>
              <a:t> </a:t>
            </a:r>
            <a:r>
              <a:rPr lang="ja-JP" altLang="en-US" b="1" dirty="0" smtClean="0"/>
              <a:t>ダメ絶対</a:t>
            </a:r>
            <a:r>
              <a:rPr lang="ja-JP" altLang="en-US" dirty="0" smtClean="0"/>
              <a:t>。　</a:t>
            </a:r>
            <a:endParaRPr lang="en-US" altLang="ja-JP" dirty="0" smtClean="0"/>
          </a:p>
          <a:p>
            <a:endParaRPr kumimoji="1" lang="en-US" altLang="ja-JP"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9">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クール">
  <a:themeElements>
    <a:clrScheme name="クール">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クール">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クール">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660</TotalTime>
  <Words>809</Words>
  <Application>Microsoft Office PowerPoint</Application>
  <PresentationFormat>画面に合わせる (4:3)</PresentationFormat>
  <Paragraphs>481</Paragraphs>
  <Slides>26</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26</vt:i4>
      </vt:variant>
    </vt:vector>
  </HeadingPairs>
  <TitlesOfParts>
    <vt:vector size="34" baseType="lpstr">
      <vt:lpstr>HGS創英角ﾎﾟｯﾌﾟ体</vt:lpstr>
      <vt:lpstr>ＭＳ Ｐゴシック</vt:lpstr>
      <vt:lpstr>ＭＳ Ｐ明朝</vt:lpstr>
      <vt:lpstr>Calibri</vt:lpstr>
      <vt:lpstr>Georgia</vt:lpstr>
      <vt:lpstr>Wingdings</vt:lpstr>
      <vt:lpstr>Wingdings 2</vt:lpstr>
      <vt:lpstr>クール</vt:lpstr>
      <vt:lpstr>合宿の持ち物</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合宿の流れ</vt:lpstr>
      <vt:lpstr>合宿期間</vt:lpstr>
      <vt:lpstr>PowerPoint プレゼンテーション</vt:lpstr>
      <vt:lpstr>合宿へのアクセス</vt:lpstr>
      <vt:lpstr>PowerPoint プレゼンテーション</vt:lpstr>
      <vt:lpstr>PowerPoint プレゼンテーション</vt:lpstr>
      <vt:lpstr>フライト情報</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合宿の持ち物</dc:title>
  <dc:creator>はな</dc:creator>
  <cp:lastModifiedBy>福島耕太郎</cp:lastModifiedBy>
  <cp:revision>73</cp:revision>
  <dcterms:created xsi:type="dcterms:W3CDTF">2011-10-12T12:31:04Z</dcterms:created>
  <dcterms:modified xsi:type="dcterms:W3CDTF">2016-06-24T06:45:45Z</dcterms:modified>
</cp:coreProperties>
</file>